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9" r:id="rId11"/>
    <p:sldId id="270" r:id="rId12"/>
    <p:sldId id="271" r:id="rId13"/>
    <p:sldId id="272" r:id="rId14"/>
    <p:sldId id="288" r:id="rId15"/>
    <p:sldId id="294" r:id="rId16"/>
    <p:sldId id="299" r:id="rId17"/>
    <p:sldId id="300" r:id="rId18"/>
    <p:sldId id="302" r:id="rId19"/>
    <p:sldId id="30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502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05F5-B783-4B48-BB0B-C1285F5CF350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6089-0CA3-4B4C-8CA2-53ECE01DC1D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05F5-B783-4B48-BB0B-C1285F5CF350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6089-0CA3-4B4C-8CA2-53ECE01DC1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05F5-B783-4B48-BB0B-C1285F5CF350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6089-0CA3-4B4C-8CA2-53ECE01DC1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05F5-B783-4B48-BB0B-C1285F5CF350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6089-0CA3-4B4C-8CA2-53ECE01DC1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05F5-B783-4B48-BB0B-C1285F5CF350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6089-0CA3-4B4C-8CA2-53ECE01DC1D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05F5-B783-4B48-BB0B-C1285F5CF350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6089-0CA3-4B4C-8CA2-53ECE01DC1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05F5-B783-4B48-BB0B-C1285F5CF350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6089-0CA3-4B4C-8CA2-53ECE01DC1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05F5-B783-4B48-BB0B-C1285F5CF350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6089-0CA3-4B4C-8CA2-53ECE01DC1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05F5-B783-4B48-BB0B-C1285F5CF350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6089-0CA3-4B4C-8CA2-53ECE01DC1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05F5-B783-4B48-BB0B-C1285F5CF350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6089-0CA3-4B4C-8CA2-53ECE01DC1D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3C505F5-B783-4B48-BB0B-C1285F5CF350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33416089-0CA3-4B4C-8CA2-53ECE01DC1D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3C505F5-B783-4B48-BB0B-C1285F5CF350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3416089-0CA3-4B4C-8CA2-53ECE01DC1D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 smtClean="0"/>
              <a:t>MS </a:t>
            </a:r>
            <a:r>
              <a:rPr lang="en-US" b="0" dirty="0" err="1" smtClean="0"/>
              <a:t>Regele</a:t>
            </a:r>
            <a:r>
              <a:rPr lang="en-US" b="0" dirty="0" smtClean="0"/>
              <a:t> </a:t>
            </a:r>
            <a:r>
              <a:rPr lang="en-US" b="0" dirty="0" err="1" smtClean="0"/>
              <a:t>Mihai</a:t>
            </a:r>
            <a:r>
              <a:rPr lang="en-US" b="0" dirty="0" smtClean="0"/>
              <a:t> I</a:t>
            </a:r>
            <a:br>
              <a:rPr lang="en-US" b="0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Mihai I, Rege al Romaniei (1940-1947)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en-US" dirty="0" smtClean="0">
                <a:solidFill>
                  <a:srgbClr val="000000"/>
                </a:solidFill>
                <a:latin typeface="Tahoma"/>
              </a:rPr>
              <a:t>A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doua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domnie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a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Regelui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Mihai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 a 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inceput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in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conditii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dramatice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intr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-o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Romanie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mica,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ciuntita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din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toate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partile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intr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-o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Europa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in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razboi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. 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Prerogativele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regale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fusesera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drastic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limitate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intreaga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putere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executiva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aflandu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-se in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mainile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lui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Ion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Antonescu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si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a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guvernului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sau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compus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in mare parte din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membrii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miscarii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legionare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.</a:t>
            </a:r>
            <a:endParaRPr lang="en-US" dirty="0" smtClean="0">
              <a:solidFill>
                <a:srgbClr val="333333"/>
              </a:solidFill>
              <a:latin typeface="Tahoma"/>
            </a:endParaRPr>
          </a:p>
          <a:p>
            <a:pPr algn="just"/>
            <a:r>
              <a:rPr lang="en-US" dirty="0" err="1" smtClean="0">
                <a:solidFill>
                  <a:srgbClr val="000000"/>
                </a:solidFill>
                <a:latin typeface="Tahoma"/>
              </a:rPr>
              <a:t>Generalul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venise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la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putere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cu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ajutorul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legionarilor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si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, in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consecinta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primul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decret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dat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sub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domnia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Regelui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Mihai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a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fost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practic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o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consfintire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a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acestei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stari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de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fapt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aparute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in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ultimele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zile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dinaintea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abdicarii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tatalui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sau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: </a:t>
            </a:r>
            <a:br>
              <a:rPr lang="en-US" dirty="0" smtClean="0">
                <a:solidFill>
                  <a:srgbClr val="000000"/>
                </a:solidFill>
                <a:latin typeface="Tahoma"/>
              </a:rPr>
            </a:br>
            <a:r>
              <a:rPr lang="en-US" i="1" dirty="0" smtClean="0">
                <a:solidFill>
                  <a:srgbClr val="000000"/>
                </a:solidFill>
                <a:latin typeface="Tahoma"/>
              </a:rPr>
              <a:t>'Art.1. </a:t>
            </a:r>
            <a:r>
              <a:rPr lang="en-US" i="1" dirty="0" err="1" smtClean="0">
                <a:solidFill>
                  <a:srgbClr val="000000"/>
                </a:solidFill>
                <a:latin typeface="Tahoma"/>
              </a:rPr>
              <a:t>Statul</a:t>
            </a:r>
            <a:r>
              <a:rPr lang="en-US" i="1" dirty="0" smtClean="0">
                <a:solidFill>
                  <a:srgbClr val="000000"/>
                </a:solidFill>
                <a:latin typeface="Tahoma"/>
              </a:rPr>
              <a:t> roman </a:t>
            </a:r>
            <a:r>
              <a:rPr lang="en-US" i="1" dirty="0" err="1" smtClean="0">
                <a:solidFill>
                  <a:srgbClr val="000000"/>
                </a:solidFill>
                <a:latin typeface="Tahoma"/>
              </a:rPr>
              <a:t>devine</a:t>
            </a:r>
            <a:r>
              <a:rPr lang="en-US" i="1" dirty="0" smtClean="0">
                <a:solidFill>
                  <a:srgbClr val="000000"/>
                </a:solidFill>
                <a:latin typeface="Tahoma"/>
              </a:rPr>
              <a:t> stat national </a:t>
            </a:r>
            <a:r>
              <a:rPr lang="en-US" i="1" dirty="0" err="1" smtClean="0">
                <a:solidFill>
                  <a:srgbClr val="000000"/>
                </a:solidFill>
                <a:latin typeface="Tahoma"/>
              </a:rPr>
              <a:t>legionar</a:t>
            </a:r>
            <a:r>
              <a:rPr lang="en-US" i="1" dirty="0" smtClean="0">
                <a:solidFill>
                  <a:srgbClr val="000000"/>
                </a:solidFill>
                <a:latin typeface="Tahoma"/>
              </a:rPr>
              <a:t>;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 </a:t>
            </a:r>
            <a:br>
              <a:rPr lang="en-US" dirty="0" smtClean="0">
                <a:solidFill>
                  <a:srgbClr val="000000"/>
                </a:solidFill>
                <a:latin typeface="Tahoma"/>
              </a:rPr>
            </a:br>
            <a:r>
              <a:rPr lang="en-US" i="1" dirty="0" smtClean="0">
                <a:solidFill>
                  <a:srgbClr val="000000"/>
                </a:solidFill>
                <a:latin typeface="Tahoma"/>
              </a:rPr>
              <a:t>Art.2. </a:t>
            </a:r>
            <a:r>
              <a:rPr lang="en-US" i="1" dirty="0" err="1" smtClean="0">
                <a:solidFill>
                  <a:srgbClr val="000000"/>
                </a:solidFill>
                <a:latin typeface="Tahoma"/>
              </a:rPr>
              <a:t>Miscarea</a:t>
            </a:r>
            <a:r>
              <a:rPr lang="en-US" i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latin typeface="Tahoma"/>
              </a:rPr>
              <a:t>legionara</a:t>
            </a:r>
            <a:r>
              <a:rPr lang="en-US" i="1" dirty="0" smtClean="0">
                <a:solidFill>
                  <a:srgbClr val="000000"/>
                </a:solidFill>
                <a:latin typeface="Tahoma"/>
              </a:rPr>
              <a:t> </a:t>
            </a:r>
            <a:r>
              <a:rPr lang="en-US" i="1" dirty="0" err="1" smtClean="0">
                <a:solidFill>
                  <a:srgbClr val="000000"/>
                </a:solidFill>
                <a:latin typeface="Tahoma"/>
              </a:rPr>
              <a:t>este</a:t>
            </a:r>
            <a:r>
              <a:rPr lang="en-US" i="1" dirty="0" smtClean="0">
                <a:solidFill>
                  <a:srgbClr val="000000"/>
                </a:solidFill>
                <a:latin typeface="Tahoma"/>
              </a:rPr>
              <a:t> </a:t>
            </a:r>
            <a:r>
              <a:rPr lang="en-US" i="1" dirty="0" err="1" smtClean="0">
                <a:solidFill>
                  <a:srgbClr val="000000"/>
                </a:solidFill>
                <a:latin typeface="Tahoma"/>
              </a:rPr>
              <a:t>singura</a:t>
            </a:r>
            <a:r>
              <a:rPr lang="en-US" i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latin typeface="Tahoma"/>
              </a:rPr>
              <a:t>miscare</a:t>
            </a:r>
            <a:r>
              <a:rPr lang="en-US" i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latin typeface="Tahoma"/>
              </a:rPr>
              <a:t>recunoscuta</a:t>
            </a:r>
            <a:r>
              <a:rPr lang="en-US" i="1" dirty="0" smtClean="0">
                <a:solidFill>
                  <a:srgbClr val="000000"/>
                </a:solidFill>
                <a:latin typeface="Tahoma"/>
              </a:rPr>
              <a:t> in </a:t>
            </a:r>
            <a:r>
              <a:rPr lang="en-US" i="1" dirty="0" err="1" smtClean="0">
                <a:solidFill>
                  <a:srgbClr val="000000"/>
                </a:solidFill>
                <a:latin typeface="Tahoma"/>
              </a:rPr>
              <a:t>noul</a:t>
            </a:r>
            <a:r>
              <a:rPr lang="en-US" i="1" dirty="0" smtClean="0">
                <a:solidFill>
                  <a:srgbClr val="000000"/>
                </a:solidFill>
                <a:latin typeface="Tahoma"/>
              </a:rPr>
              <a:t> stat ();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 </a:t>
            </a:r>
            <a:br>
              <a:rPr lang="en-US" dirty="0" smtClean="0">
                <a:solidFill>
                  <a:srgbClr val="000000"/>
                </a:solidFill>
                <a:latin typeface="Tahoma"/>
              </a:rPr>
            </a:br>
            <a:r>
              <a:rPr lang="en-US" i="1" dirty="0" smtClean="0">
                <a:solidFill>
                  <a:srgbClr val="000000"/>
                </a:solidFill>
                <a:latin typeface="Tahoma"/>
              </a:rPr>
              <a:t>Art.3. </a:t>
            </a:r>
            <a:r>
              <a:rPr lang="en-US" i="1" dirty="0" err="1" smtClean="0">
                <a:solidFill>
                  <a:srgbClr val="000000"/>
                </a:solidFill>
                <a:latin typeface="Tahoma"/>
              </a:rPr>
              <a:t>Domnul</a:t>
            </a:r>
            <a:r>
              <a:rPr lang="en-US" i="1" dirty="0" smtClean="0">
                <a:solidFill>
                  <a:srgbClr val="000000"/>
                </a:solidFill>
                <a:latin typeface="Tahoma"/>
              </a:rPr>
              <a:t> general Ion </a:t>
            </a:r>
            <a:r>
              <a:rPr lang="en-US" i="1" dirty="0" err="1" smtClean="0">
                <a:solidFill>
                  <a:srgbClr val="000000"/>
                </a:solidFill>
                <a:latin typeface="Tahoma"/>
              </a:rPr>
              <a:t>Antonescu</a:t>
            </a:r>
            <a:r>
              <a:rPr lang="en-US" i="1" dirty="0" smtClean="0">
                <a:solidFill>
                  <a:srgbClr val="000000"/>
                </a:solidFill>
                <a:latin typeface="Tahoma"/>
              </a:rPr>
              <a:t> </a:t>
            </a:r>
            <a:r>
              <a:rPr lang="en-US" i="1" dirty="0" err="1" smtClean="0">
                <a:solidFill>
                  <a:srgbClr val="000000"/>
                </a:solidFill>
                <a:latin typeface="Tahoma"/>
              </a:rPr>
              <a:t>este</a:t>
            </a:r>
            <a:r>
              <a:rPr lang="en-US" i="1" dirty="0" smtClean="0">
                <a:solidFill>
                  <a:srgbClr val="000000"/>
                </a:solidFill>
                <a:latin typeface="Tahoma"/>
              </a:rPr>
              <a:t> </a:t>
            </a:r>
            <a:r>
              <a:rPr lang="en-US" i="1" dirty="0" err="1" smtClean="0">
                <a:solidFill>
                  <a:srgbClr val="000000"/>
                </a:solidFill>
                <a:latin typeface="Tahoma"/>
              </a:rPr>
              <a:t>conducatorul</a:t>
            </a:r>
            <a:r>
              <a:rPr lang="en-US" i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latin typeface="Tahoma"/>
              </a:rPr>
              <a:t>statului</a:t>
            </a:r>
            <a:r>
              <a:rPr lang="en-US" i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latin typeface="Tahoma"/>
              </a:rPr>
              <a:t>legionar</a:t>
            </a:r>
            <a:r>
              <a:rPr lang="en-US" i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latin typeface="Tahoma"/>
              </a:rPr>
              <a:t>si</a:t>
            </a:r>
            <a:r>
              <a:rPr lang="en-US" i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latin typeface="Tahoma"/>
              </a:rPr>
              <a:t>seful</a:t>
            </a:r>
            <a:r>
              <a:rPr lang="en-US" i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latin typeface="Tahoma"/>
              </a:rPr>
              <a:t>regimului</a:t>
            </a:r>
            <a:r>
              <a:rPr lang="en-US" i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latin typeface="Tahoma"/>
              </a:rPr>
              <a:t>legionar</a:t>
            </a:r>
            <a:r>
              <a:rPr lang="en-US" i="1" dirty="0" smtClean="0">
                <a:solidFill>
                  <a:srgbClr val="000000"/>
                </a:solidFill>
                <a:latin typeface="Tahoma"/>
              </a:rPr>
              <a:t>;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 </a:t>
            </a:r>
            <a:br>
              <a:rPr lang="en-US" dirty="0" smtClean="0">
                <a:solidFill>
                  <a:srgbClr val="000000"/>
                </a:solidFill>
                <a:latin typeface="Tahoma"/>
              </a:rPr>
            </a:br>
            <a:r>
              <a:rPr lang="en-US" i="1" dirty="0" smtClean="0">
                <a:solidFill>
                  <a:srgbClr val="000000"/>
                </a:solidFill>
                <a:latin typeface="Tahoma"/>
              </a:rPr>
              <a:t>Art.4. </a:t>
            </a:r>
            <a:r>
              <a:rPr lang="en-US" i="1" dirty="0" err="1" smtClean="0">
                <a:solidFill>
                  <a:srgbClr val="000000"/>
                </a:solidFill>
                <a:latin typeface="Tahoma"/>
              </a:rPr>
              <a:t>Domnul</a:t>
            </a:r>
            <a:r>
              <a:rPr lang="en-US" i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latin typeface="Tahoma"/>
              </a:rPr>
              <a:t>Horia</a:t>
            </a:r>
            <a:r>
              <a:rPr lang="en-US" i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latin typeface="Tahoma"/>
              </a:rPr>
              <a:t>Sima</a:t>
            </a:r>
            <a:r>
              <a:rPr lang="en-US" i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latin typeface="Tahoma"/>
              </a:rPr>
              <a:t>este</a:t>
            </a:r>
            <a:r>
              <a:rPr lang="en-US" i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latin typeface="Tahoma"/>
              </a:rPr>
              <a:t>conducatorul</a:t>
            </a:r>
            <a:r>
              <a:rPr lang="en-US" i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latin typeface="Tahoma"/>
              </a:rPr>
              <a:t>miscarii</a:t>
            </a:r>
            <a:r>
              <a:rPr lang="en-US" i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latin typeface="Tahoma"/>
              </a:rPr>
              <a:t>legionare</a:t>
            </a:r>
            <a:r>
              <a:rPr lang="en-US" i="1" dirty="0" smtClean="0">
                <a:solidFill>
                  <a:srgbClr val="000000"/>
                </a:solidFill>
                <a:latin typeface="Tahoma"/>
              </a:rPr>
              <a:t>.'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 </a:t>
            </a:r>
            <a:br>
              <a:rPr lang="en-US" dirty="0" smtClean="0">
                <a:solidFill>
                  <a:srgbClr val="000000"/>
                </a:solidFill>
                <a:latin typeface="Tahoma"/>
              </a:rPr>
            </a:br>
            <a:r>
              <a:rPr lang="en-US" dirty="0" smtClean="0">
                <a:solidFill>
                  <a:srgbClr val="000000"/>
                </a:solidFill>
                <a:latin typeface="Tahoma"/>
              </a:rPr>
              <a:t>Si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pentru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ca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miscarea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legionara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era o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miscare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extremista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care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uza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de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mijloace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violente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pentru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a-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si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impune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vointa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crimele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politice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ale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noului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regim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nu au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intarziat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sa-si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faca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'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aparitia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'.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Legionarii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nu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erau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de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fapt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la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primele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atentate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pentru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ca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cei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doi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prim-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ministri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asasinati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in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timpul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lui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Carol al II-lea au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fost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ucisi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tot de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catre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acestia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Aflati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la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putere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legionarii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si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-au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indreptat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'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atentia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' in principal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impotriva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acelor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oameni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politici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sau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personalitati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ale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vietii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publice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care s-au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remarcat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prin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atitudinea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lor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anti-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legionara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Intre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cei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ucisi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s-au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numarat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marele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savant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Nicolae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Iorga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, care a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fost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si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profesorul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de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istorie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al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Regelui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Mihai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si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profesorul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Virgil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Madgearu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om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politic national-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taranist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si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remarcabil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economist.</a:t>
            </a:r>
            <a:endParaRPr lang="en-US" dirty="0" smtClean="0">
              <a:solidFill>
                <a:srgbClr val="333333"/>
              </a:solidFill>
              <a:latin typeface="Tahoma"/>
            </a:endParaRPr>
          </a:p>
          <a:p>
            <a:pPr algn="just"/>
            <a:r>
              <a:rPr lang="en-US" dirty="0" err="1" smtClean="0">
                <a:solidFill>
                  <a:srgbClr val="000000"/>
                </a:solidFill>
                <a:latin typeface="Tahoma"/>
              </a:rPr>
              <a:t>Pe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plan extern Romania a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devenit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practic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un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satelit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al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Germaniei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atat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din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punct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de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vedere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politic cat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si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din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punct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de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vedere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economic.</a:t>
            </a:r>
            <a:endParaRPr lang="en-US" dirty="0" smtClean="0">
              <a:solidFill>
                <a:srgbClr val="333333"/>
              </a:solidFill>
              <a:latin typeface="Tahoma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Mihai I, Rege al Romaniei (1940-1947)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fr-FR" dirty="0" err="1" smtClean="0">
                <a:solidFill>
                  <a:srgbClr val="000000"/>
                </a:solidFill>
                <a:latin typeface="Tahoma"/>
              </a:rPr>
              <a:t>Situatia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Regelui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Mihai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in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acea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perioada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era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una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foarte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stranie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.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Desi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era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formal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seful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Armatei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si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suveran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al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Romaniei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participarea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sa la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decizile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politice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si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militare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ale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guvernului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fost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sistematic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impiedicata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de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catre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Antonescu.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Maresalul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(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intre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timp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Antonescu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fusese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inaintat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la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rangul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de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maresal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) l-a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inconjurat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Rege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oameni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care il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informau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despre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toate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miscarile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tanarului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suveran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. Multi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dintre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aghiotantii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regali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trimiteau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rapoarte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scrise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maresalului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rapoarte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care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duceau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la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schimbari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permanente ale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personalului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din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jurul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Regelui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.</a:t>
            </a:r>
            <a:endParaRPr lang="fr-FR" dirty="0" smtClean="0">
              <a:solidFill>
                <a:srgbClr val="333333"/>
              </a:solidFill>
              <a:latin typeface="Tahoma"/>
            </a:endParaRPr>
          </a:p>
          <a:p>
            <a:pPr algn="just"/>
            <a:r>
              <a:rPr lang="fr-FR" dirty="0" smtClean="0">
                <a:solidFill>
                  <a:srgbClr val="000000"/>
                </a:solidFill>
                <a:latin typeface="Tahoma"/>
              </a:rPr>
              <a:t>In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mijlocul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acestor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sicane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zilnice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Regele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Mihai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a trait si un moment de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bucurie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prin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reintoarcerea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din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exil 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mamei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sale. Regina-Mama Elena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fusese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practic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alungata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de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catre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Carol al II-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lea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insa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Antonescu 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considerat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oportuna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reintoarcerea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ei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in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primul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rand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pentru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desavarsi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educatia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fiului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ei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.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Mihai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si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mama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sa au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reusit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schimbe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atmosfera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de la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Curtea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regala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reducand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din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fastul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costisitor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impus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de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catre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Carol al II-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lea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. De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asemenea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aleile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din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jurul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Castelului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Peles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au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fost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redeschise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accesului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publicului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.</a:t>
            </a:r>
            <a:endParaRPr lang="fr-FR" dirty="0" smtClean="0">
              <a:solidFill>
                <a:srgbClr val="333333"/>
              </a:solidFill>
              <a:latin typeface="Tahoma"/>
            </a:endParaRPr>
          </a:p>
          <a:p>
            <a:pPr algn="just"/>
            <a:r>
              <a:rPr lang="fr-FR" dirty="0" smtClean="0">
                <a:solidFill>
                  <a:srgbClr val="000000"/>
                </a:solidFill>
                <a:latin typeface="Tahoma"/>
              </a:rPr>
              <a:t>In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acest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timp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fondul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violentelor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si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asasinatelor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comise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de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catre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legionari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conflictul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dintre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Ion Antonescu si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Horia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Sima 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devenit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tot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mai acut,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indreptandu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-se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pasi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rapizi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catre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o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confruntare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deschisa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.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Astfel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in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luna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ianuarie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anului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1941,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legionarii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lui Sima au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declansat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o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rebeliune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armata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scopul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de a-l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inlatura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Antonescu si 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pune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mana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intreaga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putere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.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Insa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Antonescu,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primind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'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suport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moral'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din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partea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lui Hitler, 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trecut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ajutorul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armatei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la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inabusirea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rebeliunii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.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Nereusind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in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tentativa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lor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de a-l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atrage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Regele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Mihai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de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partea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lor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legionarii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au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fost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inlaturati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de la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putere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Horia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Sima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refugiindu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-se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tocmai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in Germania,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unde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Hitler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avea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sa-l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'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tina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' ca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modalitate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de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santaj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la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adresa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lui Antonescu.</a:t>
            </a:r>
            <a:endParaRPr lang="fr-FR" dirty="0" smtClean="0">
              <a:solidFill>
                <a:srgbClr val="333333"/>
              </a:solidFill>
              <a:latin typeface="Tahoma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Mihai I, Rege al Romaniei (1940-1947)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fr-FR" dirty="0" smtClean="0">
                <a:solidFill>
                  <a:srgbClr val="000000"/>
                </a:solidFill>
                <a:latin typeface="Tahoma"/>
              </a:rPr>
              <a:t>La 27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ianuarie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1941 Antonescu 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constituit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un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guvern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militar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din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care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legionarii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au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fost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complet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eliminati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. S-a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instaurat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in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acest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fel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al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treilea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regim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autoritar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din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istoria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moderna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Romaniei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dupa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cel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al lui Carol al II-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lea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si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cel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national-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legionar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.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Mijloacele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de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propaganda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ale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acelor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vremi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il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elogiau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zi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de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zi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maresalul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Antonescu,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semnificativa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in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acest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sens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fiind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o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statistica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presei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(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evident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oficiale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pentru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ca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presa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libera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practic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nu exista)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anului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1943 care 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publicat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peste 1290 de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articole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elogioase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la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adresa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maresalului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fata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de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numai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261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despre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Rege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.</a:t>
            </a:r>
            <a:endParaRPr lang="fr-FR" dirty="0" smtClean="0">
              <a:solidFill>
                <a:srgbClr val="333333"/>
              </a:solidFill>
              <a:latin typeface="Tahoma"/>
            </a:endParaRPr>
          </a:p>
          <a:p>
            <a:pPr algn="just"/>
            <a:r>
              <a:rPr lang="fr-FR" dirty="0" err="1" smtClean="0">
                <a:solidFill>
                  <a:srgbClr val="000000"/>
                </a:solidFill>
                <a:latin typeface="Tahoma"/>
              </a:rPr>
              <a:t>Anul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1941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avea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marcheze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intrarea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Romaniei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in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razboi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. La 22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iunie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Antonescu 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ordonat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armatei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treaca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Prutul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. In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acest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fel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Romania s-a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alaturat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din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prima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zi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Germaniei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in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razboiul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contra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Uniunii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Sovietice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speranta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redobandirii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teritoriilor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pierdute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nu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numai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in est ci si in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vest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. Antonescu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credea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ca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prin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angajarea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in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razboi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alturi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de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germani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ii va face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acestia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din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urma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sprijine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Romania in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redobandirea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Ardealului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de nord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ocupat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de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catre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Ungaria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tot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in 1940.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Aceasta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speranta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s-a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dovedit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desarta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pentru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ca in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spatele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unor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false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promisiuni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Hitler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cauta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sa se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foloseasca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atat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de Romania cat si de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Ungaria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in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realizarea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scopurilor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sale.</a:t>
            </a:r>
            <a:endParaRPr lang="fr-FR" dirty="0" smtClean="0">
              <a:solidFill>
                <a:srgbClr val="333333"/>
              </a:solidFill>
              <a:latin typeface="Tahoma"/>
            </a:endParaRPr>
          </a:p>
          <a:p>
            <a:pPr algn="just"/>
            <a:r>
              <a:rPr lang="fr-FR" dirty="0" err="1" smtClean="0">
                <a:solidFill>
                  <a:srgbClr val="000000"/>
                </a:solidFill>
                <a:latin typeface="Tahoma"/>
              </a:rPr>
              <a:t>Intrarea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Romaniei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in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razboi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fost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bine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primita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atat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de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catre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populatie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cat si de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catre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armata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Rege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sau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oamenii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politici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democrati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din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opozitie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Iuliu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Maniu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si Constantin Bratianu,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toate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ca Antonescu 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ordonat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declansarea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luptelor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fara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sa se consulte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nici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un factor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politic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. Ba mai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mult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Antonescu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nici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macar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nu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incheiase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vreun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tratat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sau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vreo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conventie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Germania care sa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stipuleze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conditiile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si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limitele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colaborarii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.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Edificator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despre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felul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in care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vedea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maresalul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conducerea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tarii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este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faptul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ca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Regele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Mihai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nici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macar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nu 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fost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anuntat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despre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inceperea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razboiului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afland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despre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aceasta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de la radio BBC.</a:t>
            </a:r>
            <a:endParaRPr lang="fr-FR" dirty="0" smtClean="0">
              <a:solidFill>
                <a:srgbClr val="333333"/>
              </a:solidFill>
              <a:latin typeface="Tahoma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Mihai I, Rege al Romaniei (1940-1947)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fr-FR" dirty="0" err="1" smtClean="0">
                <a:solidFill>
                  <a:srgbClr val="000000"/>
                </a:solidFill>
                <a:latin typeface="Tahoma"/>
              </a:rPr>
              <a:t>Daca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recucerirea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Basarabiei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si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Bucovinei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de nord au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fost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actiuni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fara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indoiala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populare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continuarea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razboiului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dincolo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de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raul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Nistru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care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reprezenta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granita de est 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Moldovei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istorice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si 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Romaniei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mari, 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fost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intampinata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ostilitate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.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Regele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Mihai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i s-a opus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hotarare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ca si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unii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generali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din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armata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sau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oamenii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politici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democrati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.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Iuliu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Maniu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adresat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nenumarate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memorii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in care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atragea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atentia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maresalului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Antonescu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asupra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marii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greseli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care 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facut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-o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trimitand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trupele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lupte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teritorii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care nu au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apartinut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niciodata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Romaniei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.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Campania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din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est 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adus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nenumarate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complicatii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si in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relatiile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tarii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noastre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Anglia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si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Statele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Unite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in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cele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din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urma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la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presiunile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Rusiei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cele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doua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puteri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aliate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raspunzand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in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cele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din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urma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anterioarelor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declaratii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razboi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ale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Romaniei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. Cu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toate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aceste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conditii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reprezentantii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Statelor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Unite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au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precizat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ca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ei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considera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participarea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la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razboi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romanilor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ca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nefiind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expresia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liberei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vointe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ci o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constrangere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din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partea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Germaniei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naziste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.</a:t>
            </a:r>
            <a:endParaRPr lang="fr-FR" dirty="0" smtClean="0">
              <a:solidFill>
                <a:srgbClr val="333333"/>
              </a:solidFill>
              <a:latin typeface="Tahoma"/>
            </a:endParaRPr>
          </a:p>
          <a:p>
            <a:pPr algn="just"/>
            <a:r>
              <a:rPr lang="fr-FR" dirty="0" err="1" smtClean="0">
                <a:solidFill>
                  <a:srgbClr val="000000"/>
                </a:solidFill>
                <a:latin typeface="Tahoma"/>
              </a:rPr>
              <a:t>Treptat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masura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ce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trupele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romane se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afundau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din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ce in ce mai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adanc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teritoriul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sovietic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opozitia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din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tara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incepea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sa se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coaguleze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iar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eforturile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diplomatice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ale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acesteia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incep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sa se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indrepte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catre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gasirea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unor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solutii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de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scoatere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Romaniei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din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razboiul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impotriva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aliatilor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.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Discursul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Regelui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Mihai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ocazia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anului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nou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1943,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rostit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la radio, 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avut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o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semnificatie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aparte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: </a:t>
            </a:r>
            <a:br>
              <a:rPr lang="fr-FR" dirty="0" smtClean="0">
                <a:solidFill>
                  <a:srgbClr val="000000"/>
                </a:solidFill>
                <a:latin typeface="Tahoma"/>
              </a:rPr>
            </a:br>
            <a:r>
              <a:rPr lang="fr-FR" i="1" dirty="0" smtClean="0">
                <a:solidFill>
                  <a:srgbClr val="000000"/>
                </a:solidFill>
                <a:latin typeface="Tahoma"/>
              </a:rPr>
              <a:t>'</a:t>
            </a:r>
            <a:r>
              <a:rPr lang="fr-FR" i="1" dirty="0" err="1" smtClean="0">
                <a:solidFill>
                  <a:srgbClr val="000000"/>
                </a:solidFill>
                <a:latin typeface="Tahoma"/>
              </a:rPr>
              <a:t>Urarea</a:t>
            </a:r>
            <a:r>
              <a:rPr lang="fr-FR" i="1" dirty="0" smtClean="0">
                <a:solidFill>
                  <a:srgbClr val="000000"/>
                </a:solidFill>
                <a:latin typeface="Tahoma"/>
              </a:rPr>
              <a:t> ce fac </a:t>
            </a:r>
            <a:r>
              <a:rPr lang="fr-FR" i="1" dirty="0" err="1" smtClean="0">
                <a:solidFill>
                  <a:srgbClr val="000000"/>
                </a:solidFill>
                <a:latin typeface="Tahoma"/>
              </a:rPr>
              <a:t>cu</a:t>
            </a:r>
            <a:r>
              <a:rPr lang="fr-FR" i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i="1" dirty="0" err="1" smtClean="0">
                <a:solidFill>
                  <a:srgbClr val="000000"/>
                </a:solidFill>
                <a:latin typeface="Tahoma"/>
              </a:rPr>
              <a:t>acest</a:t>
            </a:r>
            <a:r>
              <a:rPr lang="fr-FR" i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i="1" dirty="0" err="1" smtClean="0">
                <a:solidFill>
                  <a:srgbClr val="000000"/>
                </a:solidFill>
                <a:latin typeface="Tahoma"/>
              </a:rPr>
              <a:t>prilej</a:t>
            </a:r>
            <a:r>
              <a:rPr lang="fr-FR" i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i="1" dirty="0" err="1" smtClean="0">
                <a:solidFill>
                  <a:srgbClr val="000000"/>
                </a:solidFill>
                <a:latin typeface="Tahoma"/>
              </a:rPr>
              <a:t>poporului</a:t>
            </a:r>
            <a:r>
              <a:rPr lang="fr-FR" i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i="1" dirty="0" err="1" smtClean="0">
                <a:solidFill>
                  <a:srgbClr val="000000"/>
                </a:solidFill>
                <a:latin typeface="Tahoma"/>
              </a:rPr>
              <a:t>meu</a:t>
            </a:r>
            <a:r>
              <a:rPr lang="fr-FR" i="1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fr-FR" i="1" dirty="0" err="1" smtClean="0">
                <a:solidFill>
                  <a:srgbClr val="000000"/>
                </a:solidFill>
                <a:latin typeface="Tahoma"/>
              </a:rPr>
              <a:t>caruia</a:t>
            </a:r>
            <a:r>
              <a:rPr lang="fr-FR" i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i="1" dirty="0" err="1" smtClean="0">
                <a:solidFill>
                  <a:srgbClr val="000000"/>
                </a:solidFill>
                <a:latin typeface="Tahoma"/>
              </a:rPr>
              <a:t>istoria</a:t>
            </a:r>
            <a:r>
              <a:rPr lang="fr-FR" i="1" dirty="0" smtClean="0">
                <a:solidFill>
                  <a:srgbClr val="000000"/>
                </a:solidFill>
                <a:latin typeface="Tahoma"/>
              </a:rPr>
              <a:t> i-a </a:t>
            </a:r>
            <a:r>
              <a:rPr lang="fr-FR" i="1" dirty="0" err="1" smtClean="0">
                <a:solidFill>
                  <a:srgbClr val="000000"/>
                </a:solidFill>
                <a:latin typeface="Tahoma"/>
              </a:rPr>
              <a:t>harazit</a:t>
            </a:r>
            <a:r>
              <a:rPr lang="fr-FR" i="1" dirty="0" smtClean="0">
                <a:solidFill>
                  <a:srgbClr val="000000"/>
                </a:solidFill>
                <a:latin typeface="Tahoma"/>
              </a:rPr>
              <a:t> pana </a:t>
            </a:r>
            <a:r>
              <a:rPr lang="fr-FR" i="1" dirty="0" err="1" smtClean="0">
                <a:solidFill>
                  <a:srgbClr val="000000"/>
                </a:solidFill>
                <a:latin typeface="Tahoma"/>
              </a:rPr>
              <a:t>acum</a:t>
            </a:r>
            <a:r>
              <a:rPr lang="fr-FR" i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i="1" dirty="0" err="1" smtClean="0">
                <a:solidFill>
                  <a:srgbClr val="000000"/>
                </a:solidFill>
                <a:latin typeface="Tahoma"/>
              </a:rPr>
              <a:t>atatea</a:t>
            </a:r>
            <a:r>
              <a:rPr lang="fr-FR" i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i="1" dirty="0" err="1" smtClean="0">
                <a:solidFill>
                  <a:srgbClr val="000000"/>
                </a:solidFill>
                <a:latin typeface="Tahoma"/>
              </a:rPr>
              <a:t>suferinte</a:t>
            </a:r>
            <a:r>
              <a:rPr lang="fr-FR" i="1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fr-FR" i="1" dirty="0" err="1" smtClean="0">
                <a:solidFill>
                  <a:srgbClr val="000000"/>
                </a:solidFill>
                <a:latin typeface="Tahoma"/>
              </a:rPr>
              <a:t>intretatiate</a:t>
            </a:r>
            <a:r>
              <a:rPr lang="fr-FR" i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i="1" dirty="0" err="1" smtClean="0">
                <a:solidFill>
                  <a:srgbClr val="000000"/>
                </a:solidFill>
                <a:latin typeface="Tahoma"/>
              </a:rPr>
              <a:t>doar</a:t>
            </a:r>
            <a:r>
              <a:rPr lang="fr-FR" i="1" dirty="0" smtClean="0">
                <a:solidFill>
                  <a:srgbClr val="000000"/>
                </a:solidFill>
                <a:latin typeface="Tahoma"/>
              </a:rPr>
              <a:t> de rare </a:t>
            </a:r>
            <a:r>
              <a:rPr lang="fr-FR" i="1" dirty="0" err="1" smtClean="0">
                <a:solidFill>
                  <a:srgbClr val="000000"/>
                </a:solidFill>
                <a:latin typeface="Tahoma"/>
              </a:rPr>
              <a:t>luminisuri</a:t>
            </a:r>
            <a:r>
              <a:rPr lang="fr-FR" i="1" dirty="0" smtClean="0">
                <a:solidFill>
                  <a:srgbClr val="000000"/>
                </a:solidFill>
                <a:latin typeface="Tahoma"/>
              </a:rPr>
              <a:t> de </a:t>
            </a:r>
            <a:r>
              <a:rPr lang="fr-FR" i="1" dirty="0" err="1" smtClean="0">
                <a:solidFill>
                  <a:srgbClr val="000000"/>
                </a:solidFill>
                <a:latin typeface="Tahoma"/>
              </a:rPr>
              <a:t>dreptate</a:t>
            </a:r>
            <a:r>
              <a:rPr lang="fr-FR" i="1" dirty="0" smtClean="0">
                <a:solidFill>
                  <a:srgbClr val="000000"/>
                </a:solidFill>
                <a:latin typeface="Tahoma"/>
              </a:rPr>
              <a:t>, este ca </a:t>
            </a:r>
            <a:r>
              <a:rPr lang="fr-FR" i="1" dirty="0" err="1" smtClean="0">
                <a:solidFill>
                  <a:srgbClr val="000000"/>
                </a:solidFill>
                <a:latin typeface="Tahoma"/>
              </a:rPr>
              <a:t>sfarsitul</a:t>
            </a:r>
            <a:r>
              <a:rPr lang="fr-FR" i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i="1" dirty="0" err="1" smtClean="0">
                <a:solidFill>
                  <a:srgbClr val="000000"/>
                </a:solidFill>
                <a:latin typeface="Tahoma"/>
              </a:rPr>
              <a:t>framantarilor</a:t>
            </a:r>
            <a:r>
              <a:rPr lang="fr-FR" i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i="1" dirty="0" err="1" smtClean="0">
                <a:solidFill>
                  <a:srgbClr val="000000"/>
                </a:solidFill>
                <a:latin typeface="Tahoma"/>
              </a:rPr>
              <a:t>sangeroase</a:t>
            </a:r>
            <a:r>
              <a:rPr lang="fr-FR" i="1" dirty="0" smtClean="0">
                <a:solidFill>
                  <a:srgbClr val="000000"/>
                </a:solidFill>
                <a:latin typeface="Tahoma"/>
              </a:rPr>
              <a:t> care </a:t>
            </a:r>
            <a:r>
              <a:rPr lang="fr-FR" i="1" dirty="0" err="1" smtClean="0">
                <a:solidFill>
                  <a:srgbClr val="000000"/>
                </a:solidFill>
                <a:latin typeface="Tahoma"/>
              </a:rPr>
              <a:t>sfasie</a:t>
            </a:r>
            <a:r>
              <a:rPr lang="fr-FR" i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i="1" dirty="0" err="1" smtClean="0">
                <a:solidFill>
                  <a:srgbClr val="000000"/>
                </a:solidFill>
                <a:latin typeface="Tahoma"/>
              </a:rPr>
              <a:t>omenirea</a:t>
            </a:r>
            <a:r>
              <a:rPr lang="fr-FR" i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i="1" dirty="0" err="1" smtClean="0">
                <a:solidFill>
                  <a:srgbClr val="000000"/>
                </a:solidFill>
                <a:latin typeface="Tahoma"/>
              </a:rPr>
              <a:t>sa-i</a:t>
            </a:r>
            <a:r>
              <a:rPr lang="fr-FR" i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i="1" dirty="0" err="1" smtClean="0">
                <a:solidFill>
                  <a:srgbClr val="000000"/>
                </a:solidFill>
                <a:latin typeface="Tahoma"/>
              </a:rPr>
              <a:t>aduca</a:t>
            </a:r>
            <a:r>
              <a:rPr lang="fr-FR" i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i="1" dirty="0" err="1" smtClean="0">
                <a:solidFill>
                  <a:srgbClr val="000000"/>
                </a:solidFill>
                <a:latin typeface="Tahoma"/>
              </a:rPr>
              <a:t>consfintirea</a:t>
            </a:r>
            <a:r>
              <a:rPr lang="fr-FR" i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i="1" dirty="0" err="1" smtClean="0">
                <a:solidFill>
                  <a:srgbClr val="000000"/>
                </a:solidFill>
                <a:latin typeface="Tahoma"/>
              </a:rPr>
              <a:t>definitiva</a:t>
            </a:r>
            <a:r>
              <a:rPr lang="fr-FR" i="1" dirty="0" smtClean="0">
                <a:solidFill>
                  <a:srgbClr val="000000"/>
                </a:solidFill>
                <a:latin typeface="Tahoma"/>
              </a:rPr>
              <a:t> a </a:t>
            </a:r>
            <a:r>
              <a:rPr lang="fr-FR" i="1" dirty="0" err="1" smtClean="0">
                <a:solidFill>
                  <a:srgbClr val="000000"/>
                </a:solidFill>
                <a:latin typeface="Tahoma"/>
              </a:rPr>
              <a:t>drepturilor</a:t>
            </a:r>
            <a:r>
              <a:rPr lang="fr-FR" i="1" dirty="0" smtClean="0">
                <a:solidFill>
                  <a:srgbClr val="000000"/>
                </a:solidFill>
                <a:latin typeface="Tahoma"/>
              </a:rPr>
              <a:t> sale </a:t>
            </a:r>
            <a:r>
              <a:rPr lang="fr-FR" i="1" dirty="0" err="1" smtClean="0">
                <a:solidFill>
                  <a:srgbClr val="000000"/>
                </a:solidFill>
                <a:latin typeface="Tahoma"/>
              </a:rPr>
              <a:t>nepieritoare</a:t>
            </a:r>
            <a:r>
              <a:rPr lang="fr-FR" i="1" dirty="0" smtClean="0">
                <a:solidFill>
                  <a:srgbClr val="000000"/>
                </a:solidFill>
                <a:latin typeface="Tahoma"/>
              </a:rPr>
              <a:t>'. 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Tot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atunci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1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ianuarie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1943,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Regele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declarat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public, in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fata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intregului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corp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diplomatic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venit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sa-l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felicite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ca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spera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intr-o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 </a:t>
            </a:r>
            <a:r>
              <a:rPr lang="fr-FR" i="1" dirty="0" smtClean="0">
                <a:solidFill>
                  <a:srgbClr val="000000"/>
                </a:solidFill>
                <a:latin typeface="Tahoma"/>
              </a:rPr>
              <a:t>'pace </a:t>
            </a:r>
            <a:r>
              <a:rPr lang="fr-FR" i="1" dirty="0" err="1" smtClean="0">
                <a:solidFill>
                  <a:srgbClr val="000000"/>
                </a:solidFill>
                <a:latin typeface="Tahoma"/>
              </a:rPr>
              <a:t>bazata</a:t>
            </a:r>
            <a:r>
              <a:rPr lang="fr-FR" i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i="1" dirty="0" err="1" smtClean="0">
                <a:solidFill>
                  <a:srgbClr val="000000"/>
                </a:solidFill>
                <a:latin typeface="Tahoma"/>
              </a:rPr>
              <a:t>pe</a:t>
            </a:r>
            <a:r>
              <a:rPr lang="fr-FR" i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i="1" dirty="0" err="1" smtClean="0">
                <a:solidFill>
                  <a:srgbClr val="000000"/>
                </a:solidFill>
                <a:latin typeface="Tahoma"/>
              </a:rPr>
              <a:t>dreptate</a:t>
            </a:r>
            <a:r>
              <a:rPr lang="fr-FR" i="1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fr-FR" i="1" dirty="0" err="1" smtClean="0">
                <a:solidFill>
                  <a:srgbClr val="000000"/>
                </a:solidFill>
                <a:latin typeface="Tahoma"/>
              </a:rPr>
              <a:t>libertate</a:t>
            </a:r>
            <a:r>
              <a:rPr lang="fr-FR" i="1" dirty="0" smtClean="0">
                <a:solidFill>
                  <a:srgbClr val="000000"/>
                </a:solidFill>
                <a:latin typeface="Tahoma"/>
              </a:rPr>
              <a:t> si </a:t>
            </a:r>
            <a:r>
              <a:rPr lang="fr-FR" i="1" dirty="0" err="1" smtClean="0">
                <a:solidFill>
                  <a:srgbClr val="000000"/>
                </a:solidFill>
                <a:latin typeface="Tahoma"/>
              </a:rPr>
              <a:t>intelegere</a:t>
            </a:r>
            <a:r>
              <a:rPr lang="fr-FR" i="1" dirty="0" smtClean="0">
                <a:solidFill>
                  <a:srgbClr val="000000"/>
                </a:solidFill>
                <a:latin typeface="Tahoma"/>
              </a:rPr>
              <a:t>'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.</a:t>
            </a:r>
            <a:endParaRPr lang="fr-FR" dirty="0" smtClean="0">
              <a:solidFill>
                <a:srgbClr val="333333"/>
              </a:solidFill>
              <a:latin typeface="Tahoma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 (3)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279400"/>
            <a:ext cx="9144000" cy="629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s-regele-mihai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1084263"/>
            <a:ext cx="9144000" cy="4689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gele-Mihai-1921-2017_04-800x800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gele-mihai-foto-ioana-chirita_15213000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gina-ana-despre-prima-intalnire-cu-regele-mihai-l-am-salutat-militaros-490329.jpe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862013"/>
            <a:ext cx="9144000" cy="51323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gina-ana-regele-mihai-nunta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2268538" y="0"/>
            <a:ext cx="4606925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 </a:t>
            </a:r>
            <a:r>
              <a:rPr lang="en-US" dirty="0" err="1" smtClean="0"/>
              <a:t>Regele</a:t>
            </a:r>
            <a:r>
              <a:rPr lang="en-US" dirty="0" smtClean="0"/>
              <a:t> </a:t>
            </a:r>
            <a:r>
              <a:rPr lang="en-US" dirty="0" err="1" smtClean="0"/>
              <a:t>Mihai</a:t>
            </a:r>
            <a:r>
              <a:rPr lang="en-US" dirty="0" smtClean="0"/>
              <a:t> I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Content Placeholder 4" descr="ms-regele-miha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19425" y="2504423"/>
            <a:ext cx="5921375" cy="3036603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651562" cy="4746982"/>
          </a:xfrm>
        </p:spPr>
        <p:txBody>
          <a:bodyPr>
            <a:noAutofit/>
          </a:bodyPr>
          <a:lstStyle/>
          <a:p>
            <a:pPr algn="just"/>
            <a:r>
              <a:rPr lang="it-IT" sz="2400" dirty="0" smtClean="0">
                <a:solidFill>
                  <a:srgbClr val="666666"/>
                </a:solidFill>
                <a:latin typeface="Fedra Serif A"/>
              </a:rPr>
              <a:t>Regele Mihai I </a:t>
            </a:r>
          </a:p>
          <a:p>
            <a:pPr algn="just"/>
            <a:r>
              <a:rPr lang="it-IT" sz="2400" dirty="0" smtClean="0">
                <a:solidFill>
                  <a:srgbClr val="666666"/>
                </a:solidFill>
                <a:latin typeface="Fedra Serif A"/>
              </a:rPr>
              <a:t>s-a nascut la 25 octombrie 1921, la Sinaia. A fost fiul Regelui Carol al II-lea si al Reginei-Mama Elena. A incetat din viata, in ziua de 5 decembrie 2017, la resedinta privata din Elvetia.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Introducere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>
                <a:solidFill>
                  <a:srgbClr val="000000"/>
                </a:solidFill>
                <a:latin typeface="Tahoma"/>
              </a:rPr>
              <a:t>Nici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o 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alta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 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persoana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nu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simbolizeaza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mai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bine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tragedia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romanilor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din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ultima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jumtate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de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secol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decit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Regele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Mihai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. El s-a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nascut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 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sa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 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devina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un mare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rege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intr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-o 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tara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 a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carei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dezvoltare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era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comparabila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cu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cea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a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Belgiei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. Dar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istoria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a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fost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potrivnica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lui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si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poporului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sau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Intii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a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trebuit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sa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lupte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impotriva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nazistilor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iar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mai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apoi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impotriva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comunistilor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. El a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fost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un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monarh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constitutional,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intr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-o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vreme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in care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Europa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era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dominata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de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dictatori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.</a:t>
            </a:r>
            <a:endParaRPr lang="en-US" dirty="0" smtClean="0">
              <a:solidFill>
                <a:srgbClr val="333333"/>
              </a:solidFill>
              <a:latin typeface="Tahoma"/>
            </a:endParaRPr>
          </a:p>
          <a:p>
            <a:pPr algn="just"/>
            <a:r>
              <a:rPr lang="en-US" dirty="0" err="1" smtClean="0">
                <a:solidFill>
                  <a:srgbClr val="000000"/>
                </a:solidFill>
                <a:latin typeface="Tahoma"/>
              </a:rPr>
              <a:t>Aceste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pagini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contin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istoria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unui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rege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si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a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poporului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sau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istorie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cu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mult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mai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dramatica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decit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al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oricarui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alt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rege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european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din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ultimul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secol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. Este o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istorie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despre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eroism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si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modestie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despre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victorii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si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infringeri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dar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inainte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de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toate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este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parte din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istoria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unui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popor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care a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dat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lumii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nu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numai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pe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Dracula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si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Ceausescu. Este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istoria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Majestatii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Sale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Regelui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/>
              </a:rPr>
              <a:t>Mihai</a:t>
            </a:r>
            <a:r>
              <a:rPr lang="en-US" dirty="0" smtClean="0">
                <a:solidFill>
                  <a:srgbClr val="000000"/>
                </a:solidFill>
                <a:latin typeface="Tahoma"/>
              </a:rPr>
              <a:t> I de Romania.</a:t>
            </a:r>
            <a:endParaRPr lang="en-US" dirty="0" smtClean="0">
              <a:solidFill>
                <a:srgbClr val="333333"/>
              </a:solidFill>
              <a:latin typeface="Tahoma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Inaintasii</a:t>
            </a:r>
            <a:r>
              <a:rPr lang="fr-FR" dirty="0" smtClean="0"/>
              <a:t> (1866-1921)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fr-FR" dirty="0" err="1" smtClean="0"/>
              <a:t>Familia</a:t>
            </a:r>
            <a:r>
              <a:rPr lang="fr-FR" dirty="0" smtClean="0"/>
              <a:t> </a:t>
            </a:r>
            <a:r>
              <a:rPr lang="fr-FR" dirty="0" err="1" smtClean="0"/>
              <a:t>regala</a:t>
            </a:r>
            <a:r>
              <a:rPr lang="fr-FR" dirty="0" smtClean="0"/>
              <a:t> </a:t>
            </a:r>
            <a:r>
              <a:rPr lang="fr-FR" dirty="0" err="1" smtClean="0"/>
              <a:t>romana</a:t>
            </a:r>
            <a:r>
              <a:rPr lang="fr-FR" dirty="0" smtClean="0"/>
              <a:t> </a:t>
            </a:r>
            <a:r>
              <a:rPr lang="fr-FR" dirty="0" err="1" smtClean="0"/>
              <a:t>provine</a:t>
            </a:r>
            <a:r>
              <a:rPr lang="fr-FR" dirty="0" smtClean="0"/>
              <a:t> </a:t>
            </a:r>
            <a:r>
              <a:rPr lang="fr-FR" dirty="0" err="1" smtClean="0"/>
              <a:t>din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dintre</a:t>
            </a:r>
            <a:r>
              <a:rPr lang="fr-FR" dirty="0" smtClean="0"/>
              <a:t> </a:t>
            </a:r>
            <a:r>
              <a:rPr lang="fr-FR" dirty="0" err="1" smtClean="0"/>
              <a:t>cele</a:t>
            </a:r>
            <a:r>
              <a:rPr lang="fr-FR" dirty="0" smtClean="0"/>
              <a:t> mai </a:t>
            </a:r>
            <a:r>
              <a:rPr lang="fr-FR" dirty="0" err="1" smtClean="0"/>
              <a:t>proeminente</a:t>
            </a:r>
            <a:r>
              <a:rPr lang="fr-FR" dirty="0" smtClean="0"/>
              <a:t> case </a:t>
            </a:r>
            <a:r>
              <a:rPr lang="fr-FR" dirty="0" err="1" smtClean="0"/>
              <a:t>domnitoare</a:t>
            </a:r>
            <a:r>
              <a:rPr lang="fr-FR" dirty="0" smtClean="0"/>
              <a:t> </a:t>
            </a:r>
            <a:r>
              <a:rPr lang="fr-FR" dirty="0" err="1" smtClean="0"/>
              <a:t>din</a:t>
            </a:r>
            <a:r>
              <a:rPr lang="fr-FR" dirty="0" smtClean="0"/>
              <a:t> </a:t>
            </a:r>
            <a:r>
              <a:rPr lang="fr-FR" dirty="0" err="1" smtClean="0"/>
              <a:t>istoria</a:t>
            </a:r>
            <a:r>
              <a:rPr lang="fr-FR" dirty="0" smtClean="0"/>
              <a:t> </a:t>
            </a:r>
            <a:r>
              <a:rPr lang="fr-FR" dirty="0" err="1" smtClean="0"/>
              <a:t>Europei</a:t>
            </a:r>
            <a:r>
              <a:rPr lang="fr-FR" dirty="0" smtClean="0"/>
              <a:t>: </a:t>
            </a:r>
            <a:r>
              <a:rPr lang="fr-FR" dirty="0" err="1" smtClean="0"/>
              <a:t>Dinastia</a:t>
            </a:r>
            <a:r>
              <a:rPr lang="fr-FR" dirty="0" smtClean="0"/>
              <a:t> Hohenzollern (</a:t>
            </a:r>
            <a:r>
              <a:rPr lang="fr-FR" dirty="0" err="1" smtClean="0"/>
              <a:t>vezi</a:t>
            </a:r>
            <a:r>
              <a:rPr lang="fr-FR" dirty="0" smtClean="0"/>
              <a:t> </a:t>
            </a:r>
            <a:r>
              <a:rPr lang="fr-FR" dirty="0" err="1" smtClean="0"/>
              <a:t>genealogia</a:t>
            </a:r>
            <a:r>
              <a:rPr lang="fr-FR" dirty="0" smtClean="0"/>
              <a:t>). </a:t>
            </a:r>
            <a:r>
              <a:rPr lang="fr-FR" dirty="0" err="1" smtClean="0"/>
              <a:t>Familia</a:t>
            </a:r>
            <a:r>
              <a:rPr lang="fr-FR" dirty="0" smtClean="0"/>
              <a:t> Hohenzollern a </a:t>
            </a:r>
            <a:r>
              <a:rPr lang="fr-FR" dirty="0" err="1" smtClean="0"/>
              <a:t>jucat</a:t>
            </a:r>
            <a:r>
              <a:rPr lang="fr-FR" dirty="0" smtClean="0"/>
              <a:t> un </a:t>
            </a:r>
            <a:r>
              <a:rPr lang="fr-FR" dirty="0" err="1" smtClean="0"/>
              <a:t>rol</a:t>
            </a:r>
            <a:r>
              <a:rPr lang="fr-FR" dirty="0" smtClean="0"/>
              <a:t> </a:t>
            </a:r>
            <a:r>
              <a:rPr lang="fr-FR" dirty="0" err="1" smtClean="0"/>
              <a:t>extrem</a:t>
            </a:r>
            <a:r>
              <a:rPr lang="fr-FR" dirty="0" smtClean="0"/>
              <a:t> de important in Germania </a:t>
            </a:r>
            <a:r>
              <a:rPr lang="fr-FR" dirty="0" err="1" smtClean="0"/>
              <a:t>evului</a:t>
            </a:r>
            <a:r>
              <a:rPr lang="fr-FR" dirty="0" smtClean="0"/>
              <a:t> </a:t>
            </a:r>
            <a:r>
              <a:rPr lang="fr-FR" dirty="0" err="1" smtClean="0"/>
              <a:t>mediu</a:t>
            </a:r>
            <a:r>
              <a:rPr lang="fr-FR" dirty="0" smtClean="0"/>
              <a:t>. </a:t>
            </a:r>
            <a:r>
              <a:rPr lang="fr-FR" dirty="0" err="1" smtClean="0"/>
              <a:t>Ramura</a:t>
            </a:r>
            <a:r>
              <a:rPr lang="fr-FR" dirty="0" smtClean="0"/>
              <a:t> </a:t>
            </a:r>
            <a:r>
              <a:rPr lang="fr-FR" dirty="0" err="1" smtClean="0"/>
              <a:t>principala</a:t>
            </a:r>
            <a:r>
              <a:rPr lang="fr-FR" dirty="0" smtClean="0"/>
              <a:t> a </a:t>
            </a:r>
            <a:r>
              <a:rPr lang="fr-FR" dirty="0" err="1" smtClean="0"/>
              <a:t>familiei</a:t>
            </a:r>
            <a:r>
              <a:rPr lang="fr-FR" dirty="0" smtClean="0"/>
              <a:t> Hohenzollern, </a:t>
            </a:r>
            <a:r>
              <a:rPr lang="fr-FR" dirty="0" err="1" smtClean="0"/>
              <a:t>singura</a:t>
            </a:r>
            <a:r>
              <a:rPr lang="fr-FR" dirty="0" smtClean="0"/>
              <a:t> </a:t>
            </a:r>
            <a:r>
              <a:rPr lang="fr-FR" dirty="0" err="1" smtClean="0"/>
              <a:t>supravietuitoare</a:t>
            </a:r>
            <a:r>
              <a:rPr lang="fr-FR" dirty="0" smtClean="0"/>
              <a:t> pina in </a:t>
            </a:r>
            <a:r>
              <a:rPr lang="fr-FR" dirty="0" err="1" smtClean="0"/>
              <a:t>zilele</a:t>
            </a:r>
            <a:r>
              <a:rPr lang="fr-FR" dirty="0" smtClean="0"/>
              <a:t> </a:t>
            </a:r>
            <a:r>
              <a:rPr lang="fr-FR" dirty="0" err="1" smtClean="0"/>
              <a:t>noastre</a:t>
            </a:r>
            <a:r>
              <a:rPr lang="fr-FR" dirty="0" smtClean="0"/>
              <a:t>, </a:t>
            </a:r>
            <a:r>
              <a:rPr lang="fr-FR" dirty="0" err="1" smtClean="0"/>
              <a:t>ramura</a:t>
            </a:r>
            <a:r>
              <a:rPr lang="fr-FR" dirty="0" smtClean="0"/>
              <a:t> </a:t>
            </a:r>
            <a:r>
              <a:rPr lang="fr-FR" dirty="0" err="1" smtClean="0"/>
              <a:t>Nurenmberg</a:t>
            </a:r>
            <a:r>
              <a:rPr lang="fr-FR" dirty="0" smtClean="0"/>
              <a:t>, s-a impartit in </a:t>
            </a:r>
            <a:r>
              <a:rPr lang="fr-FR" dirty="0" err="1" smtClean="0"/>
              <a:t>anul</a:t>
            </a:r>
            <a:r>
              <a:rPr lang="fr-FR" dirty="0" smtClean="0"/>
              <a:t> 1200 in </a:t>
            </a:r>
            <a:r>
              <a:rPr lang="fr-FR" dirty="0" err="1" smtClean="0"/>
              <a:t>doua</a:t>
            </a:r>
            <a:r>
              <a:rPr lang="fr-FR" dirty="0" smtClean="0"/>
              <a:t> </a:t>
            </a:r>
            <a:r>
              <a:rPr lang="fr-FR" dirty="0" err="1" smtClean="0"/>
              <a:t>linii</a:t>
            </a:r>
            <a:r>
              <a:rPr lang="fr-FR" dirty="0" smtClean="0"/>
              <a:t>: </a:t>
            </a:r>
            <a:r>
              <a:rPr lang="fr-FR" dirty="0" err="1" smtClean="0"/>
              <a:t>linia</a:t>
            </a:r>
            <a:r>
              <a:rPr lang="fr-FR" dirty="0" smtClean="0"/>
              <a:t> </a:t>
            </a:r>
            <a:r>
              <a:rPr lang="fr-FR" dirty="0" err="1" smtClean="0"/>
              <a:t>Franconica</a:t>
            </a:r>
            <a:r>
              <a:rPr lang="fr-FR" dirty="0" smtClean="0"/>
              <a:t> si </a:t>
            </a:r>
            <a:r>
              <a:rPr lang="fr-FR" dirty="0" err="1" smtClean="0"/>
              <a:t>cea</a:t>
            </a:r>
            <a:r>
              <a:rPr lang="fr-FR" dirty="0" smtClean="0"/>
              <a:t> </a:t>
            </a:r>
            <a:r>
              <a:rPr lang="fr-FR" dirty="0" err="1" smtClean="0"/>
              <a:t>Svaba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Fondatorul</a:t>
            </a:r>
            <a:r>
              <a:rPr lang="fr-FR" dirty="0" smtClean="0"/>
              <a:t> </a:t>
            </a:r>
            <a:r>
              <a:rPr lang="fr-FR" dirty="0" err="1" smtClean="0"/>
              <a:t>Familiei</a:t>
            </a:r>
            <a:r>
              <a:rPr lang="fr-FR" dirty="0" smtClean="0"/>
              <a:t> </a:t>
            </a:r>
            <a:r>
              <a:rPr lang="fr-FR" dirty="0" err="1" smtClean="0"/>
              <a:t>Regale</a:t>
            </a:r>
            <a:r>
              <a:rPr lang="fr-FR" dirty="0" smtClean="0"/>
              <a:t> Romane, Carol de Hohenzollern-Sigmaringen a </a:t>
            </a:r>
            <a:r>
              <a:rPr lang="fr-FR" dirty="0" err="1" smtClean="0"/>
              <a:t>fost</a:t>
            </a:r>
            <a:r>
              <a:rPr lang="fr-FR" dirty="0" smtClean="0"/>
              <a:t> descendent al </a:t>
            </a:r>
            <a:r>
              <a:rPr lang="fr-FR" dirty="0" err="1" smtClean="0"/>
              <a:t>liniei</a:t>
            </a:r>
            <a:r>
              <a:rPr lang="fr-FR" dirty="0" smtClean="0"/>
              <a:t> </a:t>
            </a:r>
            <a:r>
              <a:rPr lang="fr-FR" dirty="0" err="1" smtClean="0"/>
              <a:t>Svabilor</a:t>
            </a:r>
            <a:r>
              <a:rPr lang="fr-FR" dirty="0" smtClean="0"/>
              <a:t> si s-a </a:t>
            </a:r>
            <a:r>
              <a:rPr lang="fr-FR" dirty="0" err="1" smtClean="0"/>
              <a:t>nascut</a:t>
            </a:r>
            <a:r>
              <a:rPr lang="fr-FR" dirty="0" smtClean="0"/>
              <a:t> in Sigmaringen (in </a:t>
            </a:r>
            <a:r>
              <a:rPr lang="fr-FR" dirty="0" err="1" smtClean="0"/>
              <a:t>sudul</a:t>
            </a:r>
            <a:r>
              <a:rPr lang="fr-FR" dirty="0" smtClean="0"/>
              <a:t> </a:t>
            </a:r>
            <a:r>
              <a:rPr lang="fr-FR" dirty="0" err="1" smtClean="0"/>
              <a:t>Germaniei</a:t>
            </a:r>
            <a:r>
              <a:rPr lang="fr-FR" dirty="0" smtClean="0"/>
              <a:t> de </a:t>
            </a:r>
            <a:r>
              <a:rPr lang="fr-FR" dirty="0" err="1" smtClean="0"/>
              <a:t>azi</a:t>
            </a:r>
            <a:r>
              <a:rPr lang="fr-FR" dirty="0" smtClean="0"/>
              <a:t>), in </a:t>
            </a:r>
            <a:r>
              <a:rPr lang="fr-FR" dirty="0" err="1" smtClean="0"/>
              <a:t>aprilie</a:t>
            </a:r>
            <a:r>
              <a:rPr lang="fr-FR" dirty="0" smtClean="0"/>
              <a:t> 1839. Carol a </a:t>
            </a:r>
            <a:r>
              <a:rPr lang="fr-FR" dirty="0" err="1" smtClean="0"/>
              <a:t>venit</a:t>
            </a:r>
            <a:r>
              <a:rPr lang="fr-FR" dirty="0" smtClean="0"/>
              <a:t> in Romania in 1866, incognito. </a:t>
            </a:r>
            <a:r>
              <a:rPr lang="fr-FR" dirty="0" err="1" smtClean="0"/>
              <a:t>Aceasta</a:t>
            </a:r>
            <a:r>
              <a:rPr lang="fr-FR" dirty="0" smtClean="0"/>
              <a:t> </a:t>
            </a:r>
            <a:r>
              <a:rPr lang="fr-FR" dirty="0" err="1" smtClean="0"/>
              <a:t>precautie</a:t>
            </a:r>
            <a:r>
              <a:rPr lang="fr-FR" dirty="0" smtClean="0"/>
              <a:t> </a:t>
            </a:r>
            <a:r>
              <a:rPr lang="fr-FR" dirty="0" err="1" smtClean="0"/>
              <a:t>era</a:t>
            </a:r>
            <a:r>
              <a:rPr lang="fr-FR" dirty="0" smtClean="0"/>
              <a:t> </a:t>
            </a:r>
            <a:r>
              <a:rPr lang="fr-FR" dirty="0" err="1" smtClean="0"/>
              <a:t>necesara</a:t>
            </a:r>
            <a:r>
              <a:rPr lang="fr-FR" dirty="0" smtClean="0"/>
              <a:t>, </a:t>
            </a:r>
            <a:r>
              <a:rPr lang="fr-FR" dirty="0" err="1" smtClean="0"/>
              <a:t>deoarece</a:t>
            </a:r>
            <a:r>
              <a:rPr lang="fr-FR" dirty="0" smtClean="0"/>
              <a:t> a </a:t>
            </a:r>
            <a:r>
              <a:rPr lang="fr-FR" dirty="0" err="1" smtClean="0"/>
              <a:t>trebuit</a:t>
            </a:r>
            <a:r>
              <a:rPr lang="fr-FR" dirty="0" smtClean="0"/>
              <a:t> sa </a:t>
            </a:r>
            <a:r>
              <a:rPr lang="fr-FR" dirty="0" err="1" smtClean="0"/>
              <a:t>traverseze</a:t>
            </a:r>
            <a:r>
              <a:rPr lang="fr-FR" dirty="0" smtClean="0"/>
              <a:t> </a:t>
            </a:r>
            <a:r>
              <a:rPr lang="fr-FR" dirty="0" err="1" smtClean="0"/>
              <a:t>Austria</a:t>
            </a:r>
            <a:r>
              <a:rPr lang="fr-FR" dirty="0" smtClean="0"/>
              <a:t>, care </a:t>
            </a:r>
            <a:r>
              <a:rPr lang="fr-FR" dirty="0" err="1" smtClean="0"/>
              <a:t>era</a:t>
            </a:r>
            <a:r>
              <a:rPr lang="fr-FR" dirty="0" smtClean="0"/>
              <a:t> in </a:t>
            </a:r>
            <a:r>
              <a:rPr lang="fr-FR" dirty="0" err="1" smtClean="0"/>
              <a:t>relatii</a:t>
            </a:r>
            <a:r>
              <a:rPr lang="fr-FR" dirty="0" smtClean="0"/>
              <a:t> de </a:t>
            </a:r>
            <a:r>
              <a:rPr lang="fr-FR" dirty="0" err="1" smtClean="0"/>
              <a:t>tensiune</a:t>
            </a:r>
            <a:r>
              <a:rPr lang="fr-FR" dirty="0" smtClean="0"/>
              <a:t> </a:t>
            </a:r>
            <a:r>
              <a:rPr lang="fr-FR" dirty="0" err="1" smtClean="0"/>
              <a:t>cu</a:t>
            </a:r>
            <a:r>
              <a:rPr lang="fr-FR" dirty="0" smtClean="0"/>
              <a:t> </a:t>
            </a:r>
            <a:r>
              <a:rPr lang="fr-FR" dirty="0" err="1" smtClean="0"/>
              <a:t>Prusia</a:t>
            </a:r>
            <a:r>
              <a:rPr lang="fr-FR" dirty="0" smtClean="0"/>
              <a:t> la </a:t>
            </a:r>
            <a:r>
              <a:rPr lang="fr-FR" dirty="0" err="1" smtClean="0"/>
              <a:t>acea</a:t>
            </a:r>
            <a:r>
              <a:rPr lang="fr-FR" dirty="0" smtClean="0"/>
              <a:t> </a:t>
            </a:r>
            <a:r>
              <a:rPr lang="fr-FR" dirty="0" err="1" smtClean="0"/>
              <a:t>vreme</a:t>
            </a:r>
            <a:r>
              <a:rPr lang="fr-FR" dirty="0" smtClean="0"/>
              <a:t>. El a </a:t>
            </a:r>
            <a:r>
              <a:rPr lang="fr-FR" dirty="0" err="1" smtClean="0"/>
              <a:t>fost</a:t>
            </a:r>
            <a:r>
              <a:rPr lang="fr-FR" dirty="0" smtClean="0"/>
              <a:t> </a:t>
            </a:r>
            <a:r>
              <a:rPr lang="fr-FR" dirty="0" err="1" smtClean="0"/>
              <a:t>proclamat</a:t>
            </a:r>
            <a:r>
              <a:rPr lang="fr-FR" dirty="0" smtClean="0"/>
              <a:t> '</a:t>
            </a:r>
            <a:r>
              <a:rPr lang="fr-FR" dirty="0" err="1" smtClean="0"/>
              <a:t>domnitor</a:t>
            </a:r>
            <a:r>
              <a:rPr lang="fr-FR" dirty="0" smtClean="0"/>
              <a:t>' al </a:t>
            </a:r>
            <a:r>
              <a:rPr lang="fr-FR" dirty="0" err="1" smtClean="0"/>
              <a:t>Romaniei</a:t>
            </a:r>
            <a:r>
              <a:rPr lang="fr-FR" dirty="0" smtClean="0"/>
              <a:t> in </a:t>
            </a:r>
            <a:r>
              <a:rPr lang="fr-FR" dirty="0" err="1" smtClean="0"/>
              <a:t>acelasi</a:t>
            </a:r>
            <a:r>
              <a:rPr lang="fr-FR" dirty="0" smtClean="0"/>
              <a:t> an, </a:t>
            </a:r>
            <a:r>
              <a:rPr lang="fr-FR" dirty="0" err="1" smtClean="0"/>
              <a:t>iar</a:t>
            </a:r>
            <a:r>
              <a:rPr lang="fr-FR" dirty="0" smtClean="0"/>
              <a:t> in 1881 el </a:t>
            </a:r>
            <a:r>
              <a:rPr lang="fr-FR" dirty="0" err="1" smtClean="0"/>
              <a:t>devenea</a:t>
            </a:r>
            <a:r>
              <a:rPr lang="fr-FR" dirty="0" smtClean="0"/>
              <a:t> </a:t>
            </a:r>
            <a:r>
              <a:rPr lang="fr-FR" dirty="0" err="1" smtClean="0"/>
              <a:t>primul</a:t>
            </a:r>
            <a:r>
              <a:rPr lang="fr-FR" dirty="0" smtClean="0"/>
              <a:t> </a:t>
            </a:r>
            <a:r>
              <a:rPr lang="fr-FR" dirty="0" err="1" smtClean="0"/>
              <a:t>Rege</a:t>
            </a:r>
            <a:r>
              <a:rPr lang="fr-FR" dirty="0" smtClean="0"/>
              <a:t> al </a:t>
            </a:r>
            <a:r>
              <a:rPr lang="fr-FR" dirty="0" err="1" smtClean="0"/>
              <a:t>Romaniei</a:t>
            </a:r>
            <a:r>
              <a:rPr lang="fr-FR" dirty="0" smtClean="0"/>
              <a:t>.</a:t>
            </a:r>
          </a:p>
          <a:p>
            <a:r>
              <a:rPr lang="fr-FR" dirty="0" smtClean="0"/>
              <a:t>Ferdinand, </a:t>
            </a:r>
            <a:r>
              <a:rPr lang="fr-FR" dirty="0" err="1" smtClean="0"/>
              <a:t>unul</a:t>
            </a:r>
            <a:r>
              <a:rPr lang="fr-FR" dirty="0" smtClean="0"/>
              <a:t> </a:t>
            </a:r>
            <a:r>
              <a:rPr lang="fr-FR" dirty="0" err="1" smtClean="0"/>
              <a:t>din</a:t>
            </a:r>
            <a:r>
              <a:rPr lang="fr-FR" dirty="0" smtClean="0"/>
              <a:t> </a:t>
            </a:r>
            <a:r>
              <a:rPr lang="fr-FR" dirty="0" err="1" smtClean="0"/>
              <a:t>nepotii</a:t>
            </a:r>
            <a:r>
              <a:rPr lang="fr-FR" dirty="0" smtClean="0"/>
              <a:t> lui Carol (care nu a </a:t>
            </a:r>
            <a:r>
              <a:rPr lang="fr-FR" dirty="0" err="1" smtClean="0"/>
              <a:t>avut</a:t>
            </a:r>
            <a:r>
              <a:rPr lang="fr-FR" dirty="0" smtClean="0"/>
              <a:t> </a:t>
            </a:r>
            <a:r>
              <a:rPr lang="fr-FR" dirty="0" err="1" smtClean="0"/>
              <a:t>mostenitori</a:t>
            </a:r>
            <a:r>
              <a:rPr lang="fr-FR" dirty="0" smtClean="0"/>
              <a:t> </a:t>
            </a:r>
            <a:r>
              <a:rPr lang="fr-FR" dirty="0" err="1" smtClean="0"/>
              <a:t>directi</a:t>
            </a:r>
            <a:r>
              <a:rPr lang="fr-FR" dirty="0" smtClean="0"/>
              <a:t>) a </a:t>
            </a:r>
            <a:r>
              <a:rPr lang="fr-FR" dirty="0" err="1" smtClean="0"/>
              <a:t>succes</a:t>
            </a:r>
            <a:r>
              <a:rPr lang="fr-FR" dirty="0" smtClean="0"/>
              <a:t> </a:t>
            </a:r>
            <a:r>
              <a:rPr lang="fr-FR" dirty="0" err="1" smtClean="0"/>
              <a:t>unchiului</a:t>
            </a:r>
            <a:r>
              <a:rPr lang="fr-FR" dirty="0" smtClean="0"/>
              <a:t> </a:t>
            </a:r>
            <a:r>
              <a:rPr lang="fr-FR" dirty="0" err="1" smtClean="0"/>
              <a:t>sau</a:t>
            </a:r>
            <a:r>
              <a:rPr lang="fr-FR" dirty="0" smtClean="0"/>
              <a:t> la </a:t>
            </a:r>
            <a:r>
              <a:rPr lang="fr-FR" dirty="0" err="1" smtClean="0"/>
              <a:t>tron</a:t>
            </a:r>
            <a:r>
              <a:rPr lang="fr-FR" dirty="0" smtClean="0"/>
              <a:t>. In </a:t>
            </a:r>
            <a:r>
              <a:rPr lang="fr-FR" dirty="0" err="1" smtClean="0"/>
              <a:t>timpul</a:t>
            </a:r>
            <a:r>
              <a:rPr lang="fr-FR" dirty="0" smtClean="0"/>
              <a:t> </a:t>
            </a:r>
            <a:r>
              <a:rPr lang="fr-FR" dirty="0" err="1" smtClean="0"/>
              <a:t>domniei</a:t>
            </a:r>
            <a:r>
              <a:rPr lang="fr-FR" dirty="0" smtClean="0"/>
              <a:t> sale, </a:t>
            </a:r>
            <a:r>
              <a:rPr lang="fr-FR" dirty="0" err="1" smtClean="0"/>
              <a:t>visul</a:t>
            </a:r>
            <a:r>
              <a:rPr lang="fr-FR" dirty="0" smtClean="0"/>
              <a:t> </a:t>
            </a:r>
            <a:r>
              <a:rPr lang="fr-FR" dirty="0" err="1" smtClean="0"/>
              <a:t>romanilor</a:t>
            </a:r>
            <a:r>
              <a:rPr lang="fr-FR" dirty="0" smtClean="0"/>
              <a:t> de a se uni </a:t>
            </a:r>
            <a:r>
              <a:rPr lang="fr-FR" dirty="0" err="1" smtClean="0"/>
              <a:t>intr</a:t>
            </a:r>
            <a:r>
              <a:rPr lang="fr-FR" dirty="0" smtClean="0"/>
              <a:t>-un </a:t>
            </a:r>
            <a:r>
              <a:rPr lang="fr-FR" dirty="0" err="1" smtClean="0"/>
              <a:t>singur</a:t>
            </a:r>
            <a:r>
              <a:rPr lang="fr-FR" dirty="0" smtClean="0"/>
              <a:t> stat a </a:t>
            </a:r>
            <a:r>
              <a:rPr lang="fr-FR" dirty="0" err="1" smtClean="0"/>
              <a:t>devenit</a:t>
            </a:r>
            <a:r>
              <a:rPr lang="fr-FR" dirty="0" smtClean="0"/>
              <a:t> </a:t>
            </a:r>
            <a:r>
              <a:rPr lang="fr-FR" dirty="0" err="1" smtClean="0"/>
              <a:t>realitate</a:t>
            </a:r>
            <a:r>
              <a:rPr lang="fr-FR" dirty="0" smtClean="0"/>
              <a:t>. El a </a:t>
            </a:r>
            <a:r>
              <a:rPr lang="fr-FR" dirty="0" err="1" smtClean="0"/>
              <a:t>fost</a:t>
            </a:r>
            <a:r>
              <a:rPr lang="fr-FR" dirty="0" smtClean="0"/>
              <a:t> </a:t>
            </a:r>
            <a:r>
              <a:rPr lang="fr-FR" dirty="0" err="1" smtClean="0"/>
              <a:t>incoronat</a:t>
            </a:r>
            <a:r>
              <a:rPr lang="fr-FR" dirty="0" smtClean="0"/>
              <a:t> </a:t>
            </a:r>
            <a:r>
              <a:rPr lang="fr-FR" dirty="0" err="1" smtClean="0"/>
              <a:t>Rege</a:t>
            </a:r>
            <a:r>
              <a:rPr lang="fr-FR" dirty="0" smtClean="0"/>
              <a:t> al </a:t>
            </a:r>
            <a:r>
              <a:rPr lang="fr-FR" dirty="0" err="1" smtClean="0"/>
              <a:t>Romaniei</a:t>
            </a:r>
            <a:r>
              <a:rPr lang="fr-FR" dirty="0" smtClean="0"/>
              <a:t> Mari in 1922.</a:t>
            </a:r>
          </a:p>
          <a:p>
            <a:r>
              <a:rPr lang="fr-FR" dirty="0" err="1" smtClean="0"/>
              <a:t>Regele</a:t>
            </a:r>
            <a:r>
              <a:rPr lang="fr-FR" dirty="0" smtClean="0"/>
              <a:t> Ferdinand si </a:t>
            </a:r>
            <a:r>
              <a:rPr lang="fr-FR" dirty="0" err="1" smtClean="0"/>
              <a:t>regina</a:t>
            </a:r>
            <a:r>
              <a:rPr lang="fr-FR" dirty="0" smtClean="0"/>
              <a:t> Maria au </a:t>
            </a:r>
            <a:r>
              <a:rPr lang="fr-FR" dirty="0" err="1" smtClean="0"/>
              <a:t>avut</a:t>
            </a:r>
            <a:r>
              <a:rPr lang="fr-FR" dirty="0" smtClean="0"/>
              <a:t> mai multi </a:t>
            </a:r>
            <a:r>
              <a:rPr lang="fr-FR" dirty="0" err="1" smtClean="0"/>
              <a:t>copii</a:t>
            </a:r>
            <a:r>
              <a:rPr lang="fr-FR" dirty="0" smtClean="0"/>
              <a:t>, </a:t>
            </a:r>
            <a:r>
              <a:rPr lang="fr-FR" dirty="0" err="1" smtClean="0"/>
              <a:t>cel</a:t>
            </a:r>
            <a:r>
              <a:rPr lang="fr-FR" dirty="0" smtClean="0"/>
              <a:t> mai mare </a:t>
            </a:r>
            <a:r>
              <a:rPr lang="fr-FR" dirty="0" err="1" smtClean="0"/>
              <a:t>dintre</a:t>
            </a:r>
            <a:r>
              <a:rPr lang="fr-FR" dirty="0" smtClean="0"/>
              <a:t> </a:t>
            </a:r>
            <a:r>
              <a:rPr lang="fr-FR" dirty="0" err="1" smtClean="0"/>
              <a:t>ei</a:t>
            </a:r>
            <a:r>
              <a:rPr lang="fr-FR" dirty="0" smtClean="0"/>
              <a:t>, </a:t>
            </a:r>
            <a:r>
              <a:rPr lang="fr-FR" dirty="0" err="1" smtClean="0"/>
              <a:t>principele</a:t>
            </a:r>
            <a:r>
              <a:rPr lang="fr-FR" dirty="0" smtClean="0"/>
              <a:t> Carol, </a:t>
            </a:r>
            <a:r>
              <a:rPr lang="fr-FR" dirty="0" err="1" smtClean="0"/>
              <a:t>urmand</a:t>
            </a:r>
            <a:r>
              <a:rPr lang="fr-FR" dirty="0" smtClean="0"/>
              <a:t> sa </a:t>
            </a:r>
            <a:r>
              <a:rPr lang="fr-FR" dirty="0" err="1" smtClean="0"/>
              <a:t>mosteneasca</a:t>
            </a:r>
            <a:r>
              <a:rPr lang="fr-FR" dirty="0" smtClean="0"/>
              <a:t> </a:t>
            </a:r>
            <a:r>
              <a:rPr lang="fr-FR" dirty="0" err="1" smtClean="0"/>
              <a:t>coroana</a:t>
            </a:r>
            <a:r>
              <a:rPr lang="fr-FR" dirty="0" smtClean="0"/>
              <a:t> de </a:t>
            </a:r>
            <a:r>
              <a:rPr lang="fr-FR" dirty="0" err="1" smtClean="0"/>
              <a:t>otel</a:t>
            </a:r>
            <a:r>
              <a:rPr lang="fr-FR" dirty="0" smtClean="0"/>
              <a:t> a </a:t>
            </a:r>
            <a:r>
              <a:rPr lang="fr-FR" dirty="0" err="1" smtClean="0"/>
              <a:t>Romaniei</a:t>
            </a:r>
            <a:r>
              <a:rPr lang="fr-FR" dirty="0" smtClean="0"/>
              <a:t>. Carol a </a:t>
            </a:r>
            <a:r>
              <a:rPr lang="fr-FR" dirty="0" err="1" smtClean="0"/>
              <a:t>fost</a:t>
            </a:r>
            <a:r>
              <a:rPr lang="fr-FR" dirty="0" smtClean="0"/>
              <a:t> </a:t>
            </a:r>
            <a:r>
              <a:rPr lang="fr-FR" dirty="0" err="1" smtClean="0"/>
              <a:t>primul</a:t>
            </a:r>
            <a:r>
              <a:rPr lang="fr-FR" dirty="0" smtClean="0"/>
              <a:t> Hohenzollern </a:t>
            </a:r>
            <a:r>
              <a:rPr lang="fr-FR" dirty="0" err="1" smtClean="0"/>
              <a:t>nascut</a:t>
            </a:r>
            <a:r>
              <a:rPr lang="fr-FR" dirty="0" smtClean="0"/>
              <a:t> in tara </a:t>
            </a:r>
            <a:r>
              <a:rPr lang="fr-FR" dirty="0" err="1" smtClean="0"/>
              <a:t>noastra</a:t>
            </a:r>
            <a:r>
              <a:rPr lang="fr-FR" dirty="0" smtClean="0"/>
              <a:t>. </a:t>
            </a:r>
            <a:r>
              <a:rPr lang="fr-FR" dirty="0" err="1" smtClean="0"/>
              <a:t>Inteligent</a:t>
            </a:r>
            <a:r>
              <a:rPr lang="fr-FR" dirty="0" smtClean="0"/>
              <a:t> si </a:t>
            </a:r>
            <a:r>
              <a:rPr lang="fr-FR" dirty="0" err="1" smtClean="0"/>
              <a:t>cultivat</a:t>
            </a:r>
            <a:r>
              <a:rPr lang="fr-FR" dirty="0" smtClean="0"/>
              <a:t>, </a:t>
            </a:r>
            <a:r>
              <a:rPr lang="fr-FR" dirty="0" err="1" smtClean="0"/>
              <a:t>cu</a:t>
            </a:r>
            <a:r>
              <a:rPr lang="fr-FR" dirty="0" smtClean="0"/>
              <a:t> o </a:t>
            </a:r>
            <a:r>
              <a:rPr lang="fr-FR" dirty="0" err="1" smtClean="0"/>
              <a:t>personalitate</a:t>
            </a:r>
            <a:r>
              <a:rPr lang="fr-FR" dirty="0" smtClean="0"/>
              <a:t> </a:t>
            </a:r>
            <a:r>
              <a:rPr lang="fr-FR" dirty="0" err="1" smtClean="0"/>
              <a:t>debordanta</a:t>
            </a:r>
            <a:r>
              <a:rPr lang="fr-FR" dirty="0" smtClean="0"/>
              <a:t>, Carol </a:t>
            </a:r>
            <a:r>
              <a:rPr lang="fr-FR" dirty="0" err="1" smtClean="0"/>
              <a:t>ar</a:t>
            </a:r>
            <a:r>
              <a:rPr lang="fr-FR" dirty="0" smtClean="0"/>
              <a:t> fi </a:t>
            </a:r>
            <a:r>
              <a:rPr lang="fr-FR" dirty="0" err="1" smtClean="0"/>
              <a:t>putut</a:t>
            </a:r>
            <a:r>
              <a:rPr lang="fr-FR" dirty="0" smtClean="0"/>
              <a:t> sa fie un mare </a:t>
            </a:r>
            <a:r>
              <a:rPr lang="fr-FR" dirty="0" err="1" smtClean="0"/>
              <a:t>rege</a:t>
            </a:r>
            <a:r>
              <a:rPr lang="fr-FR" dirty="0" smtClean="0"/>
              <a:t>, </a:t>
            </a:r>
            <a:r>
              <a:rPr lang="fr-FR" dirty="0" err="1" smtClean="0"/>
              <a:t>insa</a:t>
            </a:r>
            <a:r>
              <a:rPr lang="fr-FR" dirty="0" smtClean="0"/>
              <a:t> </a:t>
            </a:r>
            <a:r>
              <a:rPr lang="fr-FR" dirty="0" err="1" smtClean="0"/>
              <a:t>defectele</a:t>
            </a:r>
            <a:r>
              <a:rPr lang="fr-FR" dirty="0" smtClean="0"/>
              <a:t> i-au </a:t>
            </a:r>
            <a:r>
              <a:rPr lang="fr-FR" dirty="0" err="1" smtClean="0"/>
              <a:t>umbrit</a:t>
            </a:r>
            <a:r>
              <a:rPr lang="fr-FR" dirty="0" smtClean="0"/>
              <a:t> </a:t>
            </a:r>
            <a:r>
              <a:rPr lang="fr-FR" dirty="0" err="1" smtClean="0"/>
              <a:t>calitatile</a:t>
            </a:r>
            <a:r>
              <a:rPr lang="fr-FR" dirty="0" smtClean="0"/>
              <a:t>, au </a:t>
            </a:r>
            <a:r>
              <a:rPr lang="fr-FR" dirty="0" err="1" smtClean="0"/>
              <a:t>zdruncinat</a:t>
            </a:r>
            <a:r>
              <a:rPr lang="fr-FR" dirty="0" smtClean="0"/>
              <a:t> </a:t>
            </a:r>
            <a:r>
              <a:rPr lang="fr-FR" dirty="0" err="1" smtClean="0"/>
              <a:t>dinastia</a:t>
            </a:r>
            <a:r>
              <a:rPr lang="fr-FR" dirty="0" smtClean="0"/>
              <a:t> si au </a:t>
            </a:r>
            <a:r>
              <a:rPr lang="fr-FR" dirty="0" err="1" smtClean="0"/>
              <a:t>subrezit</a:t>
            </a:r>
            <a:r>
              <a:rPr lang="fr-FR" dirty="0" smtClean="0"/>
              <a:t> </a:t>
            </a:r>
            <a:r>
              <a:rPr lang="fr-FR" dirty="0" err="1" smtClean="0"/>
              <a:t>democratia</a:t>
            </a:r>
            <a:r>
              <a:rPr lang="fr-FR" dirty="0" smtClean="0"/>
              <a:t> </a:t>
            </a:r>
            <a:r>
              <a:rPr lang="fr-FR" dirty="0" err="1" smtClean="0"/>
              <a:t>din</a:t>
            </a:r>
            <a:r>
              <a:rPr lang="fr-FR" dirty="0" smtClean="0"/>
              <a:t> Romania.</a:t>
            </a:r>
          </a:p>
          <a:p>
            <a:r>
              <a:rPr lang="fr-FR" dirty="0" smtClean="0"/>
              <a:t>In </a:t>
            </a:r>
            <a:r>
              <a:rPr lang="fr-FR" dirty="0" err="1" smtClean="0"/>
              <a:t>timpul</a:t>
            </a:r>
            <a:r>
              <a:rPr lang="fr-FR" dirty="0" smtClean="0"/>
              <a:t> </a:t>
            </a:r>
            <a:r>
              <a:rPr lang="fr-FR" dirty="0" err="1" smtClean="0"/>
              <a:t>primului</a:t>
            </a:r>
            <a:r>
              <a:rPr lang="fr-FR" dirty="0" smtClean="0"/>
              <a:t> </a:t>
            </a:r>
            <a:r>
              <a:rPr lang="fr-FR" dirty="0" err="1" smtClean="0"/>
              <a:t>razboi</a:t>
            </a:r>
            <a:r>
              <a:rPr lang="fr-FR" dirty="0" smtClean="0"/>
              <a:t> mondial, </a:t>
            </a:r>
            <a:r>
              <a:rPr lang="fr-FR" dirty="0" err="1" smtClean="0"/>
              <a:t>parasindu</a:t>
            </a:r>
            <a:r>
              <a:rPr lang="fr-FR" dirty="0" smtClean="0"/>
              <a:t>-si </a:t>
            </a:r>
            <a:r>
              <a:rPr lang="fr-FR" dirty="0" err="1" smtClean="0"/>
              <a:t>indatoririle</a:t>
            </a:r>
            <a:r>
              <a:rPr lang="fr-FR" dirty="0" smtClean="0"/>
              <a:t> de </a:t>
            </a:r>
            <a:r>
              <a:rPr lang="fr-FR" dirty="0" err="1" smtClean="0"/>
              <a:t>militar</a:t>
            </a:r>
            <a:r>
              <a:rPr lang="fr-FR" dirty="0" smtClean="0"/>
              <a:t>, Carol a </a:t>
            </a:r>
            <a:r>
              <a:rPr lang="fr-FR" dirty="0" err="1" smtClean="0"/>
              <a:t>fugit</a:t>
            </a:r>
            <a:r>
              <a:rPr lang="fr-FR" dirty="0" smtClean="0"/>
              <a:t> </a:t>
            </a:r>
            <a:r>
              <a:rPr lang="fr-FR" dirty="0" err="1" smtClean="0"/>
              <a:t>impreuna</a:t>
            </a:r>
            <a:r>
              <a:rPr lang="fr-FR" dirty="0" smtClean="0"/>
              <a:t> </a:t>
            </a:r>
            <a:r>
              <a:rPr lang="fr-FR" dirty="0" err="1" smtClean="0"/>
              <a:t>cu</a:t>
            </a:r>
            <a:r>
              <a:rPr lang="fr-FR" dirty="0" smtClean="0"/>
              <a:t> Zizi </a:t>
            </a:r>
            <a:r>
              <a:rPr lang="fr-FR" dirty="0" err="1" smtClean="0"/>
              <a:t>Lambrino</a:t>
            </a:r>
            <a:r>
              <a:rPr lang="fr-FR" dirty="0" smtClean="0"/>
              <a:t>, </a:t>
            </a:r>
            <a:r>
              <a:rPr lang="fr-FR" dirty="0" err="1" smtClean="0"/>
              <a:t>fiica</a:t>
            </a:r>
            <a:r>
              <a:rPr lang="fr-FR" dirty="0" smtClean="0"/>
              <a:t> </a:t>
            </a:r>
            <a:r>
              <a:rPr lang="fr-FR" dirty="0" err="1" smtClean="0"/>
              <a:t>unui</a:t>
            </a:r>
            <a:r>
              <a:rPr lang="fr-FR" dirty="0" smtClean="0"/>
              <a:t> </a:t>
            </a:r>
            <a:r>
              <a:rPr lang="fr-FR" dirty="0" err="1" smtClean="0"/>
              <a:t>maior</a:t>
            </a:r>
            <a:r>
              <a:rPr lang="fr-FR" dirty="0" smtClean="0"/>
              <a:t> </a:t>
            </a:r>
            <a:r>
              <a:rPr lang="fr-FR" dirty="0" err="1" smtClean="0"/>
              <a:t>din</a:t>
            </a:r>
            <a:r>
              <a:rPr lang="fr-FR" dirty="0" smtClean="0"/>
              <a:t> </a:t>
            </a:r>
            <a:r>
              <a:rPr lang="fr-FR" dirty="0" err="1" smtClean="0"/>
              <a:t>anturajul</a:t>
            </a:r>
            <a:r>
              <a:rPr lang="fr-FR" dirty="0" smtClean="0"/>
              <a:t> </a:t>
            </a:r>
            <a:r>
              <a:rPr lang="fr-FR" dirty="0" err="1" smtClean="0"/>
              <a:t>Curtii</a:t>
            </a:r>
            <a:r>
              <a:rPr lang="fr-FR" dirty="0" smtClean="0"/>
              <a:t>, la Odessa, </a:t>
            </a:r>
            <a:r>
              <a:rPr lang="fr-FR" dirty="0" err="1" smtClean="0"/>
              <a:t>unde</a:t>
            </a:r>
            <a:r>
              <a:rPr lang="fr-FR" dirty="0" smtClean="0"/>
              <a:t> </a:t>
            </a:r>
            <a:r>
              <a:rPr lang="fr-FR" dirty="0" err="1" smtClean="0"/>
              <a:t>cei</a:t>
            </a:r>
            <a:r>
              <a:rPr lang="fr-FR" dirty="0" smtClean="0"/>
              <a:t> </a:t>
            </a:r>
            <a:r>
              <a:rPr lang="fr-FR" dirty="0" err="1" smtClean="0"/>
              <a:t>doi</a:t>
            </a:r>
            <a:r>
              <a:rPr lang="fr-FR" dirty="0" smtClean="0"/>
              <a:t> s-au si </a:t>
            </a:r>
            <a:r>
              <a:rPr lang="fr-FR" dirty="0" err="1" smtClean="0"/>
              <a:t>cununat</a:t>
            </a:r>
            <a:r>
              <a:rPr lang="fr-FR" dirty="0" smtClean="0"/>
              <a:t> in </a:t>
            </a:r>
            <a:r>
              <a:rPr lang="fr-FR" dirty="0" err="1" smtClean="0"/>
              <a:t>anul</a:t>
            </a:r>
            <a:r>
              <a:rPr lang="fr-FR" dirty="0" smtClean="0"/>
              <a:t> 1918. </a:t>
            </a:r>
            <a:r>
              <a:rPr lang="fr-FR" dirty="0" err="1" smtClean="0"/>
              <a:t>Casatoria</a:t>
            </a:r>
            <a:r>
              <a:rPr lang="fr-FR" dirty="0" smtClean="0"/>
              <a:t> </a:t>
            </a:r>
            <a:r>
              <a:rPr lang="fr-FR" dirty="0" err="1" smtClean="0"/>
              <a:t>lor</a:t>
            </a:r>
            <a:r>
              <a:rPr lang="fr-FR" dirty="0" smtClean="0"/>
              <a:t> </a:t>
            </a:r>
            <a:r>
              <a:rPr lang="fr-FR" dirty="0" err="1" smtClean="0"/>
              <a:t>morganatica</a:t>
            </a:r>
            <a:r>
              <a:rPr lang="fr-FR" dirty="0" smtClean="0"/>
              <a:t> a </a:t>
            </a:r>
            <a:r>
              <a:rPr lang="fr-FR" dirty="0" err="1" smtClean="0"/>
              <a:t>fost</a:t>
            </a:r>
            <a:r>
              <a:rPr lang="fr-FR" dirty="0" smtClean="0"/>
              <a:t> </a:t>
            </a:r>
            <a:r>
              <a:rPr lang="fr-FR" dirty="0" err="1" smtClean="0"/>
              <a:t>insa</a:t>
            </a:r>
            <a:r>
              <a:rPr lang="fr-FR" dirty="0" smtClean="0"/>
              <a:t> </a:t>
            </a:r>
            <a:r>
              <a:rPr lang="fr-FR" dirty="0" err="1" smtClean="0"/>
              <a:t>anulata</a:t>
            </a:r>
            <a:r>
              <a:rPr lang="fr-FR" dirty="0" smtClean="0"/>
              <a:t>, </a:t>
            </a:r>
            <a:r>
              <a:rPr lang="fr-FR" dirty="0" err="1" smtClean="0"/>
              <a:t>astfel</a:t>
            </a:r>
            <a:r>
              <a:rPr lang="fr-FR" dirty="0" smtClean="0"/>
              <a:t> ca, in 1921, dupa o </a:t>
            </a:r>
            <a:r>
              <a:rPr lang="fr-FR" dirty="0" err="1" smtClean="0"/>
              <a:t>lunga</a:t>
            </a:r>
            <a:r>
              <a:rPr lang="fr-FR" dirty="0" smtClean="0"/>
              <a:t> </a:t>
            </a:r>
            <a:r>
              <a:rPr lang="fr-FR" dirty="0" err="1" smtClean="0"/>
              <a:t>calatorie</a:t>
            </a:r>
            <a:r>
              <a:rPr lang="fr-FR" dirty="0" smtClean="0"/>
              <a:t> in </a:t>
            </a:r>
            <a:r>
              <a:rPr lang="fr-FR" dirty="0" err="1" smtClean="0"/>
              <a:t>jurul</a:t>
            </a:r>
            <a:r>
              <a:rPr lang="fr-FR" dirty="0" smtClean="0"/>
              <a:t> </a:t>
            </a:r>
            <a:r>
              <a:rPr lang="fr-FR" dirty="0" err="1" smtClean="0"/>
              <a:t>lumii</a:t>
            </a:r>
            <a:r>
              <a:rPr lang="fr-FR" dirty="0" smtClean="0"/>
              <a:t>, </a:t>
            </a:r>
            <a:r>
              <a:rPr lang="fr-FR" dirty="0" err="1" smtClean="0"/>
              <a:t>principele</a:t>
            </a:r>
            <a:r>
              <a:rPr lang="fr-FR" dirty="0" smtClean="0"/>
              <a:t> Carol </a:t>
            </a:r>
            <a:r>
              <a:rPr lang="fr-FR" dirty="0" err="1" smtClean="0"/>
              <a:t>urma</a:t>
            </a:r>
            <a:r>
              <a:rPr lang="fr-FR" dirty="0" smtClean="0"/>
              <a:t> sa o </a:t>
            </a:r>
            <a:r>
              <a:rPr lang="fr-FR" dirty="0" err="1" smtClean="0"/>
              <a:t>cunoasca</a:t>
            </a:r>
            <a:r>
              <a:rPr lang="fr-FR" dirty="0" smtClean="0"/>
              <a:t> </a:t>
            </a:r>
            <a:r>
              <a:rPr lang="fr-FR" dirty="0" err="1" smtClean="0"/>
              <a:t>pe</a:t>
            </a:r>
            <a:r>
              <a:rPr lang="fr-FR" dirty="0" smtClean="0"/>
              <a:t> Elena, </a:t>
            </a:r>
            <a:r>
              <a:rPr lang="fr-FR" dirty="0" err="1" smtClean="0"/>
              <a:t>din</a:t>
            </a:r>
            <a:r>
              <a:rPr lang="fr-FR" dirty="0" smtClean="0"/>
              <a:t> </a:t>
            </a:r>
            <a:r>
              <a:rPr lang="fr-FR" dirty="0" err="1" smtClean="0"/>
              <a:t>familia</a:t>
            </a:r>
            <a:r>
              <a:rPr lang="fr-FR" dirty="0" smtClean="0"/>
              <a:t> </a:t>
            </a:r>
            <a:r>
              <a:rPr lang="fr-FR" dirty="0" err="1" smtClean="0"/>
              <a:t>regala</a:t>
            </a:r>
            <a:r>
              <a:rPr lang="fr-FR" dirty="0" smtClean="0"/>
              <a:t> a </a:t>
            </a:r>
            <a:r>
              <a:rPr lang="fr-FR" dirty="0" err="1" smtClean="0"/>
              <a:t>Greciei</a:t>
            </a:r>
            <a:r>
              <a:rPr lang="fr-FR" dirty="0" smtClean="0"/>
              <a:t>. In </a:t>
            </a:r>
            <a:r>
              <a:rPr lang="fr-FR" dirty="0" err="1" smtClean="0"/>
              <a:t>acelasi</a:t>
            </a:r>
            <a:r>
              <a:rPr lang="fr-FR" dirty="0" smtClean="0"/>
              <a:t> an, Carol si Elena s-au </a:t>
            </a:r>
            <a:r>
              <a:rPr lang="fr-FR" dirty="0" err="1" smtClean="0"/>
              <a:t>casatorit</a:t>
            </a:r>
            <a:r>
              <a:rPr lang="fr-FR" dirty="0" smtClean="0"/>
              <a:t>, </a:t>
            </a:r>
            <a:r>
              <a:rPr lang="fr-FR" dirty="0" err="1" smtClean="0"/>
              <a:t>iar</a:t>
            </a:r>
            <a:r>
              <a:rPr lang="fr-FR" dirty="0" smtClean="0"/>
              <a:t> </a:t>
            </a:r>
            <a:r>
              <a:rPr lang="fr-FR" dirty="0" err="1" smtClean="0"/>
              <a:t>pe</a:t>
            </a:r>
            <a:r>
              <a:rPr lang="fr-FR" dirty="0" smtClean="0"/>
              <a:t> 25 </a:t>
            </a:r>
            <a:r>
              <a:rPr lang="fr-FR" dirty="0" err="1" smtClean="0"/>
              <a:t>octombrie</a:t>
            </a:r>
            <a:r>
              <a:rPr lang="fr-FR" dirty="0" smtClean="0"/>
              <a:t> 1921 se </a:t>
            </a:r>
            <a:r>
              <a:rPr lang="fr-FR" dirty="0" err="1" smtClean="0"/>
              <a:t>nastea</a:t>
            </a:r>
            <a:r>
              <a:rPr lang="fr-FR" dirty="0" smtClean="0"/>
              <a:t>, la </a:t>
            </a:r>
            <a:r>
              <a:rPr lang="fr-FR" dirty="0" err="1" smtClean="0"/>
              <a:t>Sinaia</a:t>
            </a:r>
            <a:r>
              <a:rPr lang="fr-FR" dirty="0" smtClean="0"/>
              <a:t>, in </a:t>
            </a:r>
            <a:r>
              <a:rPr lang="fr-FR" dirty="0" err="1" smtClean="0"/>
              <a:t>Castelul</a:t>
            </a:r>
            <a:r>
              <a:rPr lang="fr-FR" dirty="0" smtClean="0"/>
              <a:t> </a:t>
            </a:r>
            <a:r>
              <a:rPr lang="fr-FR" dirty="0" err="1" smtClean="0"/>
              <a:t>Foisor</a:t>
            </a:r>
            <a:r>
              <a:rPr lang="fr-FR" dirty="0" smtClean="0"/>
              <a:t>, </a:t>
            </a:r>
            <a:r>
              <a:rPr lang="fr-FR" dirty="0" err="1" smtClean="0"/>
              <a:t>Mihai</a:t>
            </a:r>
            <a:r>
              <a:rPr lang="fr-FR" dirty="0" smtClean="0"/>
              <a:t>, </a:t>
            </a:r>
            <a:r>
              <a:rPr lang="fr-FR" dirty="0" err="1" smtClean="0"/>
              <a:t>viitorul</a:t>
            </a:r>
            <a:r>
              <a:rPr lang="fr-FR" dirty="0" smtClean="0"/>
              <a:t> </a:t>
            </a:r>
            <a:r>
              <a:rPr lang="fr-FR" dirty="0" err="1" smtClean="0"/>
              <a:t>Rege</a:t>
            </a:r>
            <a:r>
              <a:rPr lang="fr-FR" dirty="0" smtClean="0"/>
              <a:t> al </a:t>
            </a:r>
            <a:r>
              <a:rPr lang="fr-FR" dirty="0" err="1" smtClean="0"/>
              <a:t>Romaniei</a:t>
            </a:r>
            <a:r>
              <a:rPr lang="fr-FR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Copilaria</a:t>
            </a:r>
            <a:r>
              <a:rPr lang="fr-FR" dirty="0" smtClean="0"/>
              <a:t>. Prima </a:t>
            </a:r>
            <a:r>
              <a:rPr lang="fr-FR" dirty="0" err="1" smtClean="0"/>
              <a:t>domnie</a:t>
            </a:r>
            <a:r>
              <a:rPr lang="fr-FR" dirty="0" smtClean="0"/>
              <a:t> (1927-1930)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Nasterea</a:t>
            </a:r>
            <a:r>
              <a:rPr lang="en-US" dirty="0" smtClean="0"/>
              <a:t> </a:t>
            </a:r>
            <a:r>
              <a:rPr lang="en-US" dirty="0" err="1" smtClean="0"/>
              <a:t>unui</a:t>
            </a:r>
            <a:r>
              <a:rPr lang="en-US" dirty="0" smtClean="0"/>
              <a:t> </a:t>
            </a:r>
            <a:r>
              <a:rPr lang="en-US" dirty="0" err="1" smtClean="0"/>
              <a:t>nou</a:t>
            </a:r>
            <a:r>
              <a:rPr lang="en-US" dirty="0" smtClean="0"/>
              <a:t> </a:t>
            </a:r>
            <a:r>
              <a:rPr lang="en-US" dirty="0" err="1" smtClean="0"/>
              <a:t>principe</a:t>
            </a:r>
            <a:r>
              <a:rPr lang="en-US" dirty="0" smtClean="0"/>
              <a:t> a </a:t>
            </a:r>
            <a:r>
              <a:rPr lang="en-US" dirty="0" err="1" smtClean="0"/>
              <a:t>fost</a:t>
            </a:r>
            <a:r>
              <a:rPr lang="en-US" dirty="0" smtClean="0"/>
              <a:t> </a:t>
            </a:r>
            <a:r>
              <a:rPr lang="en-US" dirty="0" err="1" smtClean="0"/>
              <a:t>vestit</a:t>
            </a:r>
            <a:r>
              <a:rPr lang="en-US" dirty="0" smtClean="0"/>
              <a:t> in </a:t>
            </a:r>
            <a:r>
              <a:rPr lang="en-US" dirty="0" err="1" smtClean="0"/>
              <a:t>toata</a:t>
            </a:r>
            <a:r>
              <a:rPr lang="en-US" dirty="0" smtClean="0"/>
              <a:t> </a:t>
            </a:r>
            <a:r>
              <a:rPr lang="en-US" dirty="0" err="1" smtClean="0"/>
              <a:t>tara</a:t>
            </a:r>
            <a:r>
              <a:rPr lang="en-US" dirty="0" smtClean="0"/>
              <a:t> </a:t>
            </a:r>
            <a:r>
              <a:rPr lang="en-US" dirty="0" err="1" smtClean="0"/>
              <a:t>prin</a:t>
            </a:r>
            <a:r>
              <a:rPr lang="en-US" dirty="0" smtClean="0"/>
              <a:t> salve de </a:t>
            </a:r>
            <a:r>
              <a:rPr lang="en-US" dirty="0" err="1" smtClean="0"/>
              <a:t>tun</a:t>
            </a:r>
            <a:r>
              <a:rPr lang="en-US" dirty="0" smtClean="0"/>
              <a:t>. </a:t>
            </a:r>
            <a:r>
              <a:rPr lang="en-US" dirty="0" err="1" smtClean="0"/>
              <a:t>Acest</a:t>
            </a:r>
            <a:r>
              <a:rPr lang="en-US" dirty="0" smtClean="0"/>
              <a:t> </a:t>
            </a:r>
            <a:r>
              <a:rPr lang="en-US" dirty="0" err="1" smtClean="0"/>
              <a:t>eveniment</a:t>
            </a:r>
            <a:r>
              <a:rPr lang="en-US" dirty="0" smtClean="0"/>
              <a:t> </a:t>
            </a:r>
            <a:r>
              <a:rPr lang="en-US" dirty="0" err="1" smtClean="0"/>
              <a:t>asigura</a:t>
            </a:r>
            <a:r>
              <a:rPr lang="en-US" dirty="0" smtClean="0"/>
              <a:t> </a:t>
            </a:r>
            <a:r>
              <a:rPr lang="en-US" dirty="0" err="1" smtClean="0"/>
              <a:t>intarirea</a:t>
            </a:r>
            <a:r>
              <a:rPr lang="en-US" dirty="0" smtClean="0"/>
              <a:t> </a:t>
            </a:r>
            <a:r>
              <a:rPr lang="en-US" dirty="0" err="1" smtClean="0"/>
              <a:t>dinastiei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implicit a </a:t>
            </a:r>
            <a:r>
              <a:rPr lang="en-US" dirty="0" err="1" smtClean="0"/>
              <a:t>institutiei</a:t>
            </a:r>
            <a:r>
              <a:rPr lang="en-US" dirty="0" smtClean="0"/>
              <a:t> </a:t>
            </a:r>
            <a:r>
              <a:rPr lang="en-US" dirty="0" err="1" smtClean="0"/>
              <a:t>monarhice</a:t>
            </a:r>
            <a:r>
              <a:rPr lang="en-US" dirty="0" smtClean="0"/>
              <a:t>. </a:t>
            </a:r>
            <a:r>
              <a:rPr lang="en-US" dirty="0" err="1" smtClean="0"/>
              <a:t>Iata</a:t>
            </a:r>
            <a:r>
              <a:rPr lang="en-US" dirty="0" smtClean="0"/>
              <a:t> cum </a:t>
            </a:r>
            <a:r>
              <a:rPr lang="en-US" dirty="0" err="1" smtClean="0"/>
              <a:t>anunta</a:t>
            </a:r>
            <a:r>
              <a:rPr lang="en-US" dirty="0" smtClean="0"/>
              <a:t> </a:t>
            </a:r>
            <a:r>
              <a:rPr lang="en-US" dirty="0" err="1" smtClean="0"/>
              <a:t>regele</a:t>
            </a:r>
            <a:r>
              <a:rPr lang="en-US" dirty="0" smtClean="0"/>
              <a:t> Ferdinand </a:t>
            </a:r>
            <a:r>
              <a:rPr lang="en-US" dirty="0" err="1" smtClean="0"/>
              <a:t>venirea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lume</a:t>
            </a:r>
            <a:r>
              <a:rPr lang="en-US" dirty="0" smtClean="0"/>
              <a:t> a </a:t>
            </a:r>
            <a:r>
              <a:rPr lang="en-US" dirty="0" err="1" smtClean="0"/>
              <a:t>lui</a:t>
            </a:r>
            <a:r>
              <a:rPr lang="en-US" dirty="0" smtClean="0"/>
              <a:t> </a:t>
            </a:r>
            <a:r>
              <a:rPr lang="en-US" dirty="0" err="1" smtClean="0"/>
              <a:t>Mihai</a:t>
            </a:r>
            <a:r>
              <a:rPr lang="en-US" dirty="0" smtClean="0"/>
              <a:t>:</a:t>
            </a:r>
          </a:p>
          <a:p>
            <a:r>
              <a:rPr lang="en-US" dirty="0" smtClean="0"/>
              <a:t> </a:t>
            </a:r>
            <a:r>
              <a:rPr lang="en-US" i="1" dirty="0" smtClean="0"/>
              <a:t>' Ferdinand I </a:t>
            </a:r>
            <a:r>
              <a:rPr lang="en-US" i="1" dirty="0" err="1" smtClean="0"/>
              <a:t>prin</a:t>
            </a:r>
            <a:r>
              <a:rPr lang="en-US" i="1" dirty="0" smtClean="0"/>
              <a:t> gratia </a:t>
            </a:r>
            <a:r>
              <a:rPr lang="en-US" i="1" dirty="0" err="1" smtClean="0"/>
              <a:t>lui</a:t>
            </a:r>
            <a:r>
              <a:rPr lang="en-US" i="1" dirty="0" smtClean="0"/>
              <a:t> </a:t>
            </a:r>
            <a:r>
              <a:rPr lang="en-US" i="1" dirty="0" err="1" smtClean="0"/>
              <a:t>Dumnezeu</a:t>
            </a:r>
            <a:r>
              <a:rPr lang="en-US" i="1" dirty="0" smtClean="0"/>
              <a:t> </a:t>
            </a:r>
            <a:r>
              <a:rPr lang="en-US" i="1" dirty="0" err="1" smtClean="0"/>
              <a:t>si</a:t>
            </a:r>
            <a:r>
              <a:rPr lang="en-US" i="1" dirty="0" smtClean="0"/>
              <a:t> </a:t>
            </a:r>
            <a:r>
              <a:rPr lang="en-US" i="1" dirty="0" err="1" smtClean="0"/>
              <a:t>vointa</a:t>
            </a:r>
            <a:r>
              <a:rPr lang="en-US" i="1" dirty="0" smtClean="0"/>
              <a:t> </a:t>
            </a:r>
            <a:r>
              <a:rPr lang="en-US" i="1" dirty="0" err="1" smtClean="0"/>
              <a:t>Nationala</a:t>
            </a:r>
            <a:r>
              <a:rPr lang="en-US" i="1" dirty="0" smtClean="0"/>
              <a:t> </a:t>
            </a:r>
            <a:r>
              <a:rPr lang="en-US" i="1" dirty="0" err="1" smtClean="0"/>
              <a:t>Rege</a:t>
            </a:r>
            <a:r>
              <a:rPr lang="en-US" i="1" dirty="0" smtClean="0"/>
              <a:t> al </a:t>
            </a:r>
            <a:r>
              <a:rPr lang="en-US" i="1" dirty="0" err="1" smtClean="0"/>
              <a:t>Romaniei</a:t>
            </a:r>
            <a:r>
              <a:rPr lang="en-US" i="1" dirty="0" smtClean="0"/>
              <a:t>. La </a:t>
            </a:r>
            <a:r>
              <a:rPr lang="en-US" i="1" dirty="0" err="1" smtClean="0"/>
              <a:t>toti</a:t>
            </a:r>
            <a:r>
              <a:rPr lang="en-US" i="1" dirty="0" smtClean="0"/>
              <a:t> de </a:t>
            </a:r>
            <a:r>
              <a:rPr lang="en-US" i="1" dirty="0" err="1" smtClean="0"/>
              <a:t>fata</a:t>
            </a:r>
            <a:r>
              <a:rPr lang="en-US" i="1" dirty="0" smtClean="0"/>
              <a:t> </a:t>
            </a:r>
            <a:r>
              <a:rPr lang="en-US" i="1" dirty="0" err="1" smtClean="0"/>
              <a:t>si</a:t>
            </a:r>
            <a:r>
              <a:rPr lang="en-US" i="1" dirty="0" smtClean="0"/>
              <a:t> </a:t>
            </a:r>
            <a:r>
              <a:rPr lang="en-US" i="1" dirty="0" err="1" smtClean="0"/>
              <a:t>viitori</a:t>
            </a:r>
            <a:r>
              <a:rPr lang="en-US" i="1" dirty="0" smtClean="0"/>
              <a:t> </a:t>
            </a:r>
            <a:r>
              <a:rPr lang="en-US" i="1" dirty="0" err="1" smtClean="0"/>
              <a:t>sanatate</a:t>
            </a:r>
            <a:r>
              <a:rPr lang="en-US" i="1" dirty="0" smtClean="0"/>
              <a:t>!</a:t>
            </a:r>
            <a:r>
              <a:rPr lang="en-US" dirty="0" smtClean="0"/>
              <a:t> </a:t>
            </a:r>
            <a:br>
              <a:rPr lang="en-US" dirty="0" smtClean="0"/>
            </a:br>
            <a:r>
              <a:rPr lang="en-US" i="1" dirty="0" err="1" smtClean="0"/>
              <a:t>Astazi</a:t>
            </a:r>
            <a:r>
              <a:rPr lang="en-US" i="1" dirty="0" smtClean="0"/>
              <a:t> </a:t>
            </a:r>
            <a:r>
              <a:rPr lang="en-US" i="1" dirty="0" err="1" smtClean="0"/>
              <a:t>Pronia</a:t>
            </a:r>
            <a:r>
              <a:rPr lang="en-US" i="1" dirty="0" smtClean="0"/>
              <a:t> </a:t>
            </a:r>
            <a:r>
              <a:rPr lang="en-US" i="1" dirty="0" err="1" smtClean="0"/>
              <a:t>Cereasca</a:t>
            </a:r>
            <a:r>
              <a:rPr lang="en-US" i="1" dirty="0" smtClean="0"/>
              <a:t> a </a:t>
            </a:r>
            <a:r>
              <a:rPr lang="en-US" i="1" dirty="0" err="1" smtClean="0"/>
              <a:t>harazit</a:t>
            </a:r>
            <a:r>
              <a:rPr lang="en-US" i="1" dirty="0" smtClean="0"/>
              <a:t> </a:t>
            </a:r>
            <a:r>
              <a:rPr lang="en-US" i="1" dirty="0" err="1" smtClean="0"/>
              <a:t>Dinastiei</a:t>
            </a:r>
            <a:r>
              <a:rPr lang="en-US" i="1" dirty="0" smtClean="0"/>
              <a:t> un </a:t>
            </a:r>
            <a:r>
              <a:rPr lang="en-US" i="1" dirty="0" err="1" smtClean="0"/>
              <a:t>nou</a:t>
            </a:r>
            <a:r>
              <a:rPr lang="en-US" i="1" dirty="0" smtClean="0"/>
              <a:t> </a:t>
            </a:r>
            <a:r>
              <a:rPr lang="en-US" i="1" dirty="0" err="1" smtClean="0"/>
              <a:t>vlastar</a:t>
            </a:r>
            <a:r>
              <a:rPr lang="en-US" i="1" dirty="0" smtClean="0"/>
              <a:t>.</a:t>
            </a:r>
            <a:r>
              <a:rPr lang="en-US" dirty="0" smtClean="0"/>
              <a:t> </a:t>
            </a:r>
            <a:br>
              <a:rPr lang="en-US" dirty="0" smtClean="0"/>
            </a:br>
            <a:r>
              <a:rPr lang="en-US" i="1" dirty="0" err="1" smtClean="0"/>
              <a:t>Alteta</a:t>
            </a:r>
            <a:r>
              <a:rPr lang="en-US" i="1" dirty="0" smtClean="0"/>
              <a:t> Sa </a:t>
            </a:r>
            <a:r>
              <a:rPr lang="en-US" i="1" dirty="0" err="1" smtClean="0"/>
              <a:t>Regala</a:t>
            </a:r>
            <a:r>
              <a:rPr lang="en-US" i="1" dirty="0" smtClean="0"/>
              <a:t> </a:t>
            </a:r>
            <a:r>
              <a:rPr lang="en-US" i="1" dirty="0" err="1" smtClean="0"/>
              <a:t>Principesa</a:t>
            </a:r>
            <a:r>
              <a:rPr lang="en-US" i="1" dirty="0" smtClean="0"/>
              <a:t> </a:t>
            </a:r>
            <a:r>
              <a:rPr lang="en-US" i="1" dirty="0" err="1" smtClean="0"/>
              <a:t>Mostenitoare</a:t>
            </a:r>
            <a:r>
              <a:rPr lang="en-US" i="1" dirty="0" smtClean="0"/>
              <a:t> Elena a </a:t>
            </a:r>
            <a:r>
              <a:rPr lang="en-US" i="1" dirty="0" err="1" smtClean="0"/>
              <a:t>Romaniei</a:t>
            </a:r>
            <a:r>
              <a:rPr lang="en-US" i="1" dirty="0" smtClean="0"/>
              <a:t> a </a:t>
            </a:r>
            <a:r>
              <a:rPr lang="en-US" i="1" dirty="0" err="1" smtClean="0"/>
              <a:t>dat</a:t>
            </a:r>
            <a:r>
              <a:rPr lang="en-US" i="1" dirty="0" smtClean="0"/>
              <a:t> </a:t>
            </a:r>
            <a:r>
              <a:rPr lang="en-US" i="1" dirty="0" err="1" smtClean="0"/>
              <a:t>nastere</a:t>
            </a:r>
            <a:r>
              <a:rPr lang="en-US" i="1" dirty="0" smtClean="0"/>
              <a:t> </a:t>
            </a:r>
            <a:r>
              <a:rPr lang="en-US" i="1" dirty="0" err="1" smtClean="0"/>
              <a:t>unui</a:t>
            </a:r>
            <a:r>
              <a:rPr lang="en-US" i="1" dirty="0" smtClean="0"/>
              <a:t> </a:t>
            </a:r>
            <a:r>
              <a:rPr lang="en-US" i="1" dirty="0" err="1" smtClean="0"/>
              <a:t>fiu</a:t>
            </a:r>
            <a:r>
              <a:rPr lang="en-US" i="1" dirty="0" smtClean="0"/>
              <a:t>, care a </a:t>
            </a:r>
            <a:r>
              <a:rPr lang="en-US" i="1" dirty="0" err="1" smtClean="0"/>
              <a:t>primit</a:t>
            </a:r>
            <a:r>
              <a:rPr lang="en-US" i="1" dirty="0" smtClean="0"/>
              <a:t> </a:t>
            </a:r>
            <a:r>
              <a:rPr lang="en-US" i="1" dirty="0" err="1" smtClean="0"/>
              <a:t>numele</a:t>
            </a:r>
            <a:r>
              <a:rPr lang="en-US" i="1" dirty="0" smtClean="0"/>
              <a:t> de </a:t>
            </a:r>
            <a:r>
              <a:rPr lang="en-US" i="1" dirty="0" err="1" smtClean="0"/>
              <a:t>Mihai</a:t>
            </a:r>
            <a:r>
              <a:rPr lang="en-US" i="1" dirty="0" smtClean="0"/>
              <a:t>.</a:t>
            </a:r>
            <a:r>
              <a:rPr lang="en-US" dirty="0" smtClean="0"/>
              <a:t> </a:t>
            </a:r>
            <a:br>
              <a:rPr lang="en-US" dirty="0" smtClean="0"/>
            </a:br>
            <a:r>
              <a:rPr lang="en-US" i="1" dirty="0" err="1" smtClean="0"/>
              <a:t>Sunt</a:t>
            </a:r>
            <a:r>
              <a:rPr lang="en-US" i="1" dirty="0" smtClean="0"/>
              <a:t> </a:t>
            </a:r>
            <a:r>
              <a:rPr lang="en-US" i="1" dirty="0" err="1" smtClean="0"/>
              <a:t>incredintat</a:t>
            </a:r>
            <a:r>
              <a:rPr lang="en-US" i="1" dirty="0" smtClean="0"/>
              <a:t> ca </a:t>
            </a:r>
            <a:r>
              <a:rPr lang="en-US" i="1" dirty="0" err="1" smtClean="0"/>
              <a:t>intreg</a:t>
            </a:r>
            <a:r>
              <a:rPr lang="en-US" i="1" dirty="0" smtClean="0"/>
              <a:t> </a:t>
            </a:r>
            <a:r>
              <a:rPr lang="en-US" i="1" dirty="0" err="1" smtClean="0"/>
              <a:t>poporul</a:t>
            </a:r>
            <a:r>
              <a:rPr lang="en-US" i="1" dirty="0" smtClean="0"/>
              <a:t> roman, care </a:t>
            </a:r>
            <a:r>
              <a:rPr lang="en-US" i="1" dirty="0" err="1" smtClean="0"/>
              <a:t>atat</a:t>
            </a:r>
            <a:r>
              <a:rPr lang="en-US" i="1" dirty="0" smtClean="0"/>
              <a:t> in </a:t>
            </a:r>
            <a:r>
              <a:rPr lang="en-US" i="1" dirty="0" err="1" smtClean="0"/>
              <a:t>clipele</a:t>
            </a:r>
            <a:r>
              <a:rPr lang="en-US" i="1" dirty="0" smtClean="0"/>
              <a:t> de </a:t>
            </a:r>
            <a:r>
              <a:rPr lang="en-US" i="1" dirty="0" err="1" smtClean="0"/>
              <a:t>bucurie</a:t>
            </a:r>
            <a:r>
              <a:rPr lang="en-US" i="1" dirty="0" smtClean="0"/>
              <a:t> ca </a:t>
            </a:r>
            <a:r>
              <a:rPr lang="en-US" i="1" dirty="0" err="1" smtClean="0"/>
              <a:t>si</a:t>
            </a:r>
            <a:r>
              <a:rPr lang="en-US" i="1" dirty="0" smtClean="0"/>
              <a:t> in </a:t>
            </a:r>
            <a:r>
              <a:rPr lang="en-US" i="1" dirty="0" err="1" smtClean="0"/>
              <a:t>cele</a:t>
            </a:r>
            <a:r>
              <a:rPr lang="en-US" i="1" dirty="0" smtClean="0"/>
              <a:t> de </a:t>
            </a:r>
            <a:r>
              <a:rPr lang="en-US" i="1" dirty="0" err="1" smtClean="0"/>
              <a:t>griji</a:t>
            </a:r>
            <a:r>
              <a:rPr lang="en-US" i="1" dirty="0" smtClean="0"/>
              <a:t> a </a:t>
            </a:r>
            <a:r>
              <a:rPr lang="en-US" i="1" dirty="0" err="1" smtClean="0"/>
              <a:t>fost</a:t>
            </a:r>
            <a:r>
              <a:rPr lang="en-US" i="1" dirty="0" smtClean="0"/>
              <a:t> </a:t>
            </a:r>
            <a:r>
              <a:rPr lang="en-US" i="1" dirty="0" err="1" smtClean="0"/>
              <a:t>intotdeauna</a:t>
            </a:r>
            <a:r>
              <a:rPr lang="en-US" i="1" dirty="0" smtClean="0"/>
              <a:t> </a:t>
            </a:r>
            <a:r>
              <a:rPr lang="en-US" i="1" dirty="0" err="1" smtClean="0"/>
              <a:t>sprijinul</a:t>
            </a:r>
            <a:r>
              <a:rPr lang="en-US" i="1" dirty="0" smtClean="0"/>
              <a:t> </a:t>
            </a:r>
            <a:r>
              <a:rPr lang="en-US" i="1" dirty="0" err="1" smtClean="0"/>
              <a:t>Tronului</a:t>
            </a:r>
            <a:r>
              <a:rPr lang="en-US" i="1" dirty="0" smtClean="0"/>
              <a:t> </a:t>
            </a:r>
            <a:r>
              <a:rPr lang="en-US" i="1" dirty="0" err="1" smtClean="0"/>
              <a:t>si</a:t>
            </a:r>
            <a:r>
              <a:rPr lang="en-US" i="1" dirty="0" smtClean="0"/>
              <a:t> </a:t>
            </a:r>
            <a:r>
              <a:rPr lang="en-US" i="1" dirty="0" err="1" smtClean="0"/>
              <a:t>Dinastiei</a:t>
            </a:r>
            <a:r>
              <a:rPr lang="en-US" i="1" dirty="0" smtClean="0"/>
              <a:t>, </a:t>
            </a:r>
            <a:r>
              <a:rPr lang="en-US" i="1" dirty="0" err="1" smtClean="0"/>
              <a:t>va</a:t>
            </a:r>
            <a:r>
              <a:rPr lang="en-US" i="1" dirty="0" smtClean="0"/>
              <a:t> </a:t>
            </a:r>
            <a:r>
              <a:rPr lang="en-US" i="1" dirty="0" err="1" smtClean="0"/>
              <a:t>sarbatori</a:t>
            </a:r>
            <a:r>
              <a:rPr lang="en-US" i="1" dirty="0" smtClean="0"/>
              <a:t> cu </a:t>
            </a:r>
            <a:r>
              <a:rPr lang="en-US" i="1" dirty="0" err="1" smtClean="0"/>
              <a:t>insufletire</a:t>
            </a:r>
            <a:r>
              <a:rPr lang="en-US" i="1" dirty="0" smtClean="0"/>
              <a:t> </a:t>
            </a:r>
            <a:r>
              <a:rPr lang="en-US" i="1" dirty="0" err="1" smtClean="0"/>
              <a:t>fericitul</a:t>
            </a:r>
            <a:r>
              <a:rPr lang="en-US" i="1" dirty="0" smtClean="0"/>
              <a:t> </a:t>
            </a:r>
            <a:r>
              <a:rPr lang="en-US" i="1" dirty="0" err="1" smtClean="0"/>
              <a:t>eveniment</a:t>
            </a:r>
            <a:r>
              <a:rPr lang="en-US" i="1" dirty="0" smtClean="0"/>
              <a:t> </a:t>
            </a:r>
            <a:r>
              <a:rPr lang="en-US" i="1" dirty="0" err="1" smtClean="0"/>
              <a:t>impreuna</a:t>
            </a:r>
            <a:r>
              <a:rPr lang="en-US" i="1" dirty="0" smtClean="0"/>
              <a:t> cu Mine </a:t>
            </a:r>
            <a:r>
              <a:rPr lang="en-US" i="1" dirty="0" err="1" smtClean="0"/>
              <a:t>si</a:t>
            </a:r>
            <a:r>
              <a:rPr lang="en-US" i="1" dirty="0" smtClean="0"/>
              <a:t> </a:t>
            </a:r>
            <a:r>
              <a:rPr lang="en-US" i="1" dirty="0" err="1" smtClean="0"/>
              <a:t>Familia</a:t>
            </a:r>
            <a:r>
              <a:rPr lang="en-US" i="1" dirty="0" smtClean="0"/>
              <a:t> Mea.</a:t>
            </a:r>
            <a:r>
              <a:rPr lang="en-US" dirty="0" smtClean="0"/>
              <a:t> </a:t>
            </a:r>
            <a:br>
              <a:rPr lang="en-US" dirty="0" smtClean="0"/>
            </a:br>
            <a:r>
              <a:rPr lang="en-US" i="1" dirty="0" err="1" smtClean="0"/>
              <a:t>Dragostei</a:t>
            </a:r>
            <a:r>
              <a:rPr lang="en-US" i="1" dirty="0" smtClean="0"/>
              <a:t> </a:t>
            </a:r>
            <a:r>
              <a:rPr lang="en-US" i="1" dirty="0" err="1" smtClean="0"/>
              <a:t>poporului</a:t>
            </a:r>
            <a:r>
              <a:rPr lang="en-US" i="1" dirty="0" smtClean="0"/>
              <a:t> </a:t>
            </a:r>
            <a:r>
              <a:rPr lang="en-US" i="1" dirty="0" err="1" smtClean="0"/>
              <a:t>Meu</a:t>
            </a:r>
            <a:r>
              <a:rPr lang="en-US" i="1" dirty="0" smtClean="0"/>
              <a:t> </a:t>
            </a:r>
            <a:r>
              <a:rPr lang="en-US" i="1" dirty="0" err="1" smtClean="0"/>
              <a:t>prea</a:t>
            </a:r>
            <a:r>
              <a:rPr lang="en-US" i="1" dirty="0" smtClean="0"/>
              <a:t> </a:t>
            </a:r>
            <a:r>
              <a:rPr lang="en-US" i="1" dirty="0" err="1" smtClean="0"/>
              <a:t>iubit</a:t>
            </a:r>
            <a:r>
              <a:rPr lang="en-US" i="1" dirty="0" smtClean="0"/>
              <a:t> </a:t>
            </a:r>
            <a:r>
              <a:rPr lang="en-US" i="1" dirty="0" err="1" smtClean="0"/>
              <a:t>incredintez</a:t>
            </a:r>
            <a:r>
              <a:rPr lang="en-US" i="1" dirty="0" smtClean="0"/>
              <a:t> </a:t>
            </a:r>
            <a:r>
              <a:rPr lang="en-US" i="1" dirty="0" err="1" smtClean="0"/>
              <a:t>pe</a:t>
            </a:r>
            <a:r>
              <a:rPr lang="en-US" i="1" dirty="0" smtClean="0"/>
              <a:t> </a:t>
            </a:r>
            <a:r>
              <a:rPr lang="en-US" i="1" dirty="0" err="1" smtClean="0"/>
              <a:t>principele</a:t>
            </a:r>
            <a:r>
              <a:rPr lang="en-US" i="1" dirty="0" smtClean="0"/>
              <a:t> </a:t>
            </a:r>
            <a:r>
              <a:rPr lang="en-US" i="1" dirty="0" err="1" smtClean="0"/>
              <a:t>nou</a:t>
            </a:r>
            <a:r>
              <a:rPr lang="en-US" i="1" dirty="0" smtClean="0"/>
              <a:t> </a:t>
            </a:r>
            <a:r>
              <a:rPr lang="en-US" i="1" dirty="0" err="1" smtClean="0"/>
              <a:t>nascut</a:t>
            </a:r>
            <a:r>
              <a:rPr lang="en-US" i="1" dirty="0" smtClean="0"/>
              <a:t>.</a:t>
            </a:r>
            <a:r>
              <a:rPr lang="en-US" dirty="0" smtClean="0"/>
              <a:t> </a:t>
            </a:r>
            <a:br>
              <a:rPr lang="en-US" dirty="0" smtClean="0"/>
            </a:br>
            <a:r>
              <a:rPr lang="en-US" i="1" dirty="0" err="1" smtClean="0"/>
              <a:t>Dat</a:t>
            </a:r>
            <a:r>
              <a:rPr lang="en-US" i="1" dirty="0" smtClean="0"/>
              <a:t> la </a:t>
            </a:r>
            <a:r>
              <a:rPr lang="en-US" i="1" dirty="0" err="1" smtClean="0"/>
              <a:t>Palatul</a:t>
            </a:r>
            <a:r>
              <a:rPr lang="en-US" i="1" dirty="0" smtClean="0"/>
              <a:t> Regal in </a:t>
            </a:r>
            <a:r>
              <a:rPr lang="en-US" i="1" dirty="0" err="1" smtClean="0"/>
              <a:t>ziua</a:t>
            </a:r>
            <a:r>
              <a:rPr lang="en-US" i="1" dirty="0" smtClean="0"/>
              <a:t> de 25 </a:t>
            </a:r>
            <a:r>
              <a:rPr lang="en-US" i="1" dirty="0" err="1" smtClean="0"/>
              <a:t>octombrie</a:t>
            </a:r>
            <a:r>
              <a:rPr lang="en-US" i="1" dirty="0" smtClean="0"/>
              <a:t> 1921, No 4266'</a:t>
            </a:r>
            <a:r>
              <a:rPr lang="en-US" dirty="0" smtClean="0"/>
              <a:t> </a:t>
            </a:r>
            <a:br>
              <a:rPr lang="en-US" dirty="0" smtClean="0"/>
            </a:br>
            <a:r>
              <a:rPr lang="en-US" dirty="0" smtClean="0"/>
              <a:t>['</a:t>
            </a:r>
            <a:r>
              <a:rPr lang="en-US" dirty="0" err="1" smtClean="0"/>
              <a:t>Universul</a:t>
            </a:r>
            <a:r>
              <a:rPr lang="en-US" dirty="0" smtClean="0"/>
              <a:t>', </a:t>
            </a:r>
            <a:r>
              <a:rPr lang="en-US" dirty="0" err="1" smtClean="0"/>
              <a:t>vineri</a:t>
            </a:r>
            <a:r>
              <a:rPr lang="en-US" dirty="0" smtClean="0"/>
              <a:t>, 28 </a:t>
            </a:r>
            <a:r>
              <a:rPr lang="en-US" dirty="0" err="1" smtClean="0"/>
              <a:t>octombrie</a:t>
            </a:r>
            <a:r>
              <a:rPr lang="en-US" dirty="0" smtClean="0"/>
              <a:t> 1921].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Copilaria</a:t>
            </a:r>
            <a:r>
              <a:rPr lang="fr-FR" dirty="0" smtClean="0"/>
              <a:t>. Prima </a:t>
            </a:r>
            <a:r>
              <a:rPr lang="fr-FR" dirty="0" err="1" smtClean="0"/>
              <a:t>domnie</a:t>
            </a:r>
            <a:r>
              <a:rPr lang="fr-FR" dirty="0" smtClean="0"/>
              <a:t> (1927-1930)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dirty="0" smtClean="0"/>
              <a:t>Nu </a:t>
            </a:r>
            <a:r>
              <a:rPr lang="fr-FR" dirty="0" err="1" smtClean="0"/>
              <a:t>trecusera</a:t>
            </a:r>
            <a:r>
              <a:rPr lang="fr-FR" dirty="0" smtClean="0"/>
              <a:t> </a:t>
            </a:r>
            <a:r>
              <a:rPr lang="fr-FR" dirty="0" err="1" smtClean="0"/>
              <a:t>decat</a:t>
            </a:r>
            <a:r>
              <a:rPr lang="fr-FR" dirty="0" smtClean="0"/>
              <a:t> </a:t>
            </a:r>
            <a:r>
              <a:rPr lang="fr-FR" dirty="0" err="1" smtClean="0"/>
              <a:t>putini</a:t>
            </a:r>
            <a:r>
              <a:rPr lang="fr-FR" dirty="0" smtClean="0"/>
              <a:t> </a:t>
            </a:r>
            <a:r>
              <a:rPr lang="fr-FR" dirty="0" err="1" smtClean="0"/>
              <a:t>ani</a:t>
            </a:r>
            <a:r>
              <a:rPr lang="fr-FR" dirty="0" smtClean="0"/>
              <a:t> de la </a:t>
            </a:r>
            <a:r>
              <a:rPr lang="fr-FR" dirty="0" err="1" smtClean="0"/>
              <a:t>incetarea</a:t>
            </a:r>
            <a:r>
              <a:rPr lang="fr-FR" dirty="0" smtClean="0"/>
              <a:t> </a:t>
            </a:r>
            <a:r>
              <a:rPr lang="fr-FR" dirty="0" err="1" smtClean="0"/>
              <a:t>primului</a:t>
            </a:r>
            <a:r>
              <a:rPr lang="fr-FR" dirty="0" smtClean="0"/>
              <a:t> </a:t>
            </a:r>
            <a:r>
              <a:rPr lang="fr-FR" dirty="0" err="1" smtClean="0"/>
              <a:t>razboi</a:t>
            </a:r>
            <a:r>
              <a:rPr lang="fr-FR" dirty="0" smtClean="0"/>
              <a:t> mondial </a:t>
            </a:r>
            <a:r>
              <a:rPr lang="fr-FR" dirty="0" err="1" smtClean="0"/>
              <a:t>iar</a:t>
            </a:r>
            <a:r>
              <a:rPr lang="fr-FR" dirty="0" smtClean="0"/>
              <a:t> in Romania </a:t>
            </a:r>
            <a:r>
              <a:rPr lang="fr-FR" dirty="0" err="1" smtClean="0"/>
              <a:t>aveau</a:t>
            </a:r>
            <a:r>
              <a:rPr lang="fr-FR" dirty="0" smtClean="0"/>
              <a:t> </a:t>
            </a:r>
            <a:r>
              <a:rPr lang="fr-FR" dirty="0" err="1" smtClean="0"/>
              <a:t>loc</a:t>
            </a:r>
            <a:r>
              <a:rPr lang="fr-FR" dirty="0" smtClean="0"/>
              <a:t> mari reforme </a:t>
            </a:r>
            <a:r>
              <a:rPr lang="fr-FR" dirty="0" err="1" smtClean="0"/>
              <a:t>politice</a:t>
            </a:r>
            <a:r>
              <a:rPr lang="fr-FR" dirty="0" smtClean="0"/>
              <a:t> si sociale. Reforma </a:t>
            </a:r>
            <a:r>
              <a:rPr lang="fr-FR" dirty="0" err="1" smtClean="0"/>
              <a:t>agrara</a:t>
            </a:r>
            <a:r>
              <a:rPr lang="fr-FR" dirty="0" smtClean="0"/>
              <a:t> </a:t>
            </a:r>
            <a:r>
              <a:rPr lang="fr-FR" dirty="0" err="1" smtClean="0"/>
              <a:t>promisa</a:t>
            </a:r>
            <a:r>
              <a:rPr lang="fr-FR" dirty="0" smtClean="0"/>
              <a:t> de </a:t>
            </a:r>
            <a:r>
              <a:rPr lang="fr-FR" dirty="0" err="1" smtClean="0"/>
              <a:t>catre</a:t>
            </a:r>
            <a:r>
              <a:rPr lang="fr-FR" dirty="0" smtClean="0"/>
              <a:t> </a:t>
            </a:r>
            <a:r>
              <a:rPr lang="fr-FR" dirty="0" err="1" smtClean="0"/>
              <a:t>Regele</a:t>
            </a:r>
            <a:r>
              <a:rPr lang="fr-FR" dirty="0" smtClean="0"/>
              <a:t> Ferdinand </a:t>
            </a:r>
            <a:r>
              <a:rPr lang="fr-FR" dirty="0" err="1" smtClean="0"/>
              <a:t>ostasilor</a:t>
            </a:r>
            <a:r>
              <a:rPr lang="fr-FR" dirty="0" smtClean="0"/>
              <a:t> de </a:t>
            </a:r>
            <a:r>
              <a:rPr lang="fr-FR" dirty="0" err="1" smtClean="0"/>
              <a:t>pe</a:t>
            </a:r>
            <a:r>
              <a:rPr lang="fr-FR" dirty="0" smtClean="0"/>
              <a:t> </a:t>
            </a:r>
            <a:r>
              <a:rPr lang="fr-FR" dirty="0" err="1" smtClean="0"/>
              <a:t>campurile</a:t>
            </a:r>
            <a:r>
              <a:rPr lang="fr-FR" dirty="0" smtClean="0"/>
              <a:t> de </a:t>
            </a:r>
            <a:r>
              <a:rPr lang="fr-FR" dirty="0" err="1" smtClean="0"/>
              <a:t>lupta</a:t>
            </a:r>
            <a:r>
              <a:rPr lang="fr-FR" dirty="0" smtClean="0"/>
              <a:t> a </a:t>
            </a:r>
            <a:r>
              <a:rPr lang="fr-FR" dirty="0" err="1" smtClean="0"/>
              <a:t>fost</a:t>
            </a:r>
            <a:r>
              <a:rPr lang="fr-FR" dirty="0" smtClean="0"/>
              <a:t> </a:t>
            </a:r>
            <a:r>
              <a:rPr lang="fr-FR" dirty="0" err="1" smtClean="0"/>
              <a:t>pusa</a:t>
            </a:r>
            <a:r>
              <a:rPr lang="fr-FR" dirty="0" smtClean="0"/>
              <a:t> in </a:t>
            </a:r>
            <a:r>
              <a:rPr lang="fr-FR" dirty="0" err="1" smtClean="0"/>
              <a:t>aplicare</a:t>
            </a:r>
            <a:r>
              <a:rPr lang="fr-FR" dirty="0" smtClean="0"/>
              <a:t>, </a:t>
            </a:r>
            <a:r>
              <a:rPr lang="fr-FR" dirty="0" err="1" smtClean="0"/>
              <a:t>astfel</a:t>
            </a:r>
            <a:r>
              <a:rPr lang="fr-FR" dirty="0" smtClean="0"/>
              <a:t> ca </a:t>
            </a:r>
            <a:r>
              <a:rPr lang="fr-FR" dirty="0" err="1" smtClean="0"/>
              <a:t>sute</a:t>
            </a:r>
            <a:r>
              <a:rPr lang="fr-FR" dirty="0" smtClean="0"/>
              <a:t> de </a:t>
            </a:r>
            <a:r>
              <a:rPr lang="fr-FR" dirty="0" err="1" smtClean="0"/>
              <a:t>mii</a:t>
            </a:r>
            <a:r>
              <a:rPr lang="fr-FR" dirty="0" smtClean="0"/>
              <a:t> de </a:t>
            </a:r>
            <a:r>
              <a:rPr lang="fr-FR" dirty="0" err="1" smtClean="0"/>
              <a:t>tarani</a:t>
            </a:r>
            <a:r>
              <a:rPr lang="fr-FR" dirty="0" smtClean="0"/>
              <a:t> </a:t>
            </a:r>
            <a:r>
              <a:rPr lang="fr-FR" dirty="0" err="1" smtClean="0"/>
              <a:t>deveneau</a:t>
            </a:r>
            <a:r>
              <a:rPr lang="fr-FR" dirty="0" smtClean="0"/>
              <a:t> </a:t>
            </a:r>
            <a:r>
              <a:rPr lang="fr-FR" dirty="0" err="1" smtClean="0"/>
              <a:t>proprietari</a:t>
            </a:r>
            <a:r>
              <a:rPr lang="fr-FR" dirty="0" smtClean="0"/>
              <a:t> de </a:t>
            </a:r>
            <a:r>
              <a:rPr lang="fr-FR" dirty="0" err="1" smtClean="0"/>
              <a:t>pamant</a:t>
            </a:r>
            <a:r>
              <a:rPr lang="fr-FR" dirty="0" smtClean="0"/>
              <a:t>; in 1923, </a:t>
            </a:r>
            <a:r>
              <a:rPr lang="fr-FR" dirty="0" err="1" smtClean="0"/>
              <a:t>Parlamentul</a:t>
            </a:r>
            <a:r>
              <a:rPr lang="fr-FR" dirty="0" smtClean="0"/>
              <a:t> </a:t>
            </a:r>
            <a:r>
              <a:rPr lang="fr-FR" dirty="0" err="1" smtClean="0"/>
              <a:t>Romaniei</a:t>
            </a:r>
            <a:r>
              <a:rPr lang="fr-FR" dirty="0" smtClean="0"/>
              <a:t> </a:t>
            </a:r>
            <a:r>
              <a:rPr lang="fr-FR" dirty="0" err="1" smtClean="0"/>
              <a:t>aproba</a:t>
            </a:r>
            <a:r>
              <a:rPr lang="fr-FR" dirty="0" smtClean="0"/>
              <a:t> o noua </a:t>
            </a:r>
            <a:r>
              <a:rPr lang="fr-FR" dirty="0" err="1" smtClean="0"/>
              <a:t>Constitutie</a:t>
            </a:r>
            <a:r>
              <a:rPr lang="fr-FR" dirty="0" smtClean="0"/>
              <a:t>, </a:t>
            </a:r>
            <a:r>
              <a:rPr lang="fr-FR" dirty="0" err="1" smtClean="0"/>
              <a:t>considerata</a:t>
            </a:r>
            <a:r>
              <a:rPr lang="fr-FR" dirty="0" smtClean="0"/>
              <a:t> a fi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din</a:t>
            </a:r>
            <a:r>
              <a:rPr lang="fr-FR" dirty="0" smtClean="0"/>
              <a:t> </a:t>
            </a:r>
            <a:r>
              <a:rPr lang="fr-FR" dirty="0" err="1" smtClean="0"/>
              <a:t>cele</a:t>
            </a:r>
            <a:r>
              <a:rPr lang="fr-FR" dirty="0" smtClean="0"/>
              <a:t> mai </a:t>
            </a:r>
            <a:r>
              <a:rPr lang="fr-FR" dirty="0" err="1" smtClean="0"/>
              <a:t>liberale</a:t>
            </a:r>
            <a:r>
              <a:rPr lang="fr-FR" dirty="0" smtClean="0"/>
              <a:t> </a:t>
            </a:r>
            <a:r>
              <a:rPr lang="fr-FR" dirty="0" err="1" smtClean="0"/>
              <a:t>din</a:t>
            </a:r>
            <a:r>
              <a:rPr lang="fr-FR" dirty="0" smtClean="0"/>
              <a:t> Europa </a:t>
            </a:r>
            <a:r>
              <a:rPr lang="fr-FR" dirty="0" err="1" smtClean="0"/>
              <a:t>acelor</a:t>
            </a:r>
            <a:r>
              <a:rPr lang="fr-FR" dirty="0" smtClean="0"/>
              <a:t> </a:t>
            </a:r>
            <a:r>
              <a:rPr lang="fr-FR" dirty="0" err="1" smtClean="0"/>
              <a:t>vremuri</a:t>
            </a:r>
            <a:r>
              <a:rPr lang="fr-FR" dirty="0" smtClean="0"/>
              <a:t>. In </a:t>
            </a:r>
            <a:r>
              <a:rPr lang="fr-FR" dirty="0" err="1" smtClean="0"/>
              <a:t>aceasta</a:t>
            </a:r>
            <a:r>
              <a:rPr lang="fr-FR" dirty="0" smtClean="0"/>
              <a:t> </a:t>
            </a:r>
            <a:r>
              <a:rPr lang="fr-FR" dirty="0" err="1" smtClean="0"/>
              <a:t>Constitutie</a:t>
            </a:r>
            <a:r>
              <a:rPr lang="fr-FR" dirty="0" smtClean="0"/>
              <a:t> se stipula ca </a:t>
            </a:r>
            <a:r>
              <a:rPr lang="fr-FR" dirty="0" err="1" smtClean="0"/>
              <a:t>Tronul</a:t>
            </a:r>
            <a:r>
              <a:rPr lang="fr-FR" dirty="0" smtClean="0"/>
              <a:t> </a:t>
            </a:r>
            <a:r>
              <a:rPr lang="fr-FR" dirty="0" err="1" smtClean="0"/>
              <a:t>Romaniei</a:t>
            </a:r>
            <a:r>
              <a:rPr lang="fr-FR" dirty="0" smtClean="0"/>
              <a:t> este </a:t>
            </a:r>
            <a:r>
              <a:rPr lang="fr-FR" dirty="0" err="1" smtClean="0"/>
              <a:t>mostenit</a:t>
            </a:r>
            <a:r>
              <a:rPr lang="fr-FR" dirty="0" smtClean="0"/>
              <a:t> </a:t>
            </a:r>
            <a:r>
              <a:rPr lang="fr-FR" dirty="0" err="1" smtClean="0"/>
              <a:t>din</a:t>
            </a:r>
            <a:r>
              <a:rPr lang="fr-FR" dirty="0" smtClean="0"/>
              <a:t> tata in </a:t>
            </a:r>
            <a:r>
              <a:rPr lang="fr-FR" dirty="0" err="1" smtClean="0"/>
              <a:t>fiu</a:t>
            </a:r>
            <a:r>
              <a:rPr lang="fr-FR" dirty="0" smtClean="0"/>
              <a:t>, </a:t>
            </a:r>
            <a:r>
              <a:rPr lang="fr-FR" dirty="0" err="1" smtClean="0"/>
              <a:t>cu</a:t>
            </a:r>
            <a:r>
              <a:rPr lang="fr-FR" dirty="0" smtClean="0"/>
              <a:t> </a:t>
            </a:r>
            <a:r>
              <a:rPr lang="fr-FR" dirty="0" err="1" smtClean="0"/>
              <a:t>excluderea</a:t>
            </a:r>
            <a:r>
              <a:rPr lang="fr-FR" dirty="0" smtClean="0"/>
              <a:t> </a:t>
            </a:r>
            <a:r>
              <a:rPr lang="fr-FR" dirty="0" err="1" smtClean="0"/>
              <a:t>perpetua</a:t>
            </a:r>
            <a:r>
              <a:rPr lang="fr-FR" dirty="0" smtClean="0"/>
              <a:t> </a:t>
            </a:r>
            <a:r>
              <a:rPr lang="fr-FR" dirty="0" err="1" smtClean="0"/>
              <a:t>femeilor</a:t>
            </a:r>
            <a:r>
              <a:rPr lang="fr-FR" dirty="0" smtClean="0"/>
              <a:t> de la </a:t>
            </a:r>
            <a:r>
              <a:rPr lang="fr-FR" dirty="0" err="1" smtClean="0"/>
              <a:t>succesiune</a:t>
            </a:r>
            <a:r>
              <a:rPr lang="fr-FR" dirty="0" smtClean="0"/>
              <a:t>. </a:t>
            </a:r>
            <a:r>
              <a:rPr lang="fr-FR" dirty="0" err="1" smtClean="0"/>
              <a:t>Astfel</a:t>
            </a:r>
            <a:r>
              <a:rPr lang="fr-FR" dirty="0" smtClean="0"/>
              <a:t>, </a:t>
            </a:r>
            <a:r>
              <a:rPr lang="fr-FR" dirty="0" err="1" smtClean="0"/>
              <a:t>Mihai</a:t>
            </a:r>
            <a:r>
              <a:rPr lang="fr-FR" dirty="0" smtClean="0"/>
              <a:t> </a:t>
            </a:r>
            <a:r>
              <a:rPr lang="fr-FR" dirty="0" err="1" smtClean="0"/>
              <a:t>devenea</a:t>
            </a:r>
            <a:r>
              <a:rPr lang="fr-FR" dirty="0" smtClean="0"/>
              <a:t> al </a:t>
            </a:r>
            <a:r>
              <a:rPr lang="fr-FR" dirty="0" err="1" smtClean="0"/>
              <a:t>doilea</a:t>
            </a:r>
            <a:r>
              <a:rPr lang="fr-FR" dirty="0" smtClean="0"/>
              <a:t> in </a:t>
            </a:r>
            <a:r>
              <a:rPr lang="fr-FR" dirty="0" err="1" smtClean="0"/>
              <a:t>linia</a:t>
            </a:r>
            <a:r>
              <a:rPr lang="fr-FR" dirty="0" smtClean="0"/>
              <a:t> </a:t>
            </a:r>
            <a:r>
              <a:rPr lang="fr-FR" dirty="0" err="1" smtClean="0"/>
              <a:t>directaa</a:t>
            </a:r>
            <a:r>
              <a:rPr lang="fr-FR" dirty="0" smtClean="0"/>
              <a:t> </a:t>
            </a:r>
            <a:r>
              <a:rPr lang="fr-FR" dirty="0" err="1" smtClean="0"/>
              <a:t>succesiunii</a:t>
            </a:r>
            <a:r>
              <a:rPr lang="fr-FR" dirty="0" smtClean="0"/>
              <a:t> la </a:t>
            </a:r>
            <a:r>
              <a:rPr lang="fr-FR" dirty="0" err="1" smtClean="0"/>
              <a:t>tron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Copilaria</a:t>
            </a:r>
            <a:r>
              <a:rPr lang="fr-FR" dirty="0" smtClean="0"/>
              <a:t> lui </a:t>
            </a:r>
            <a:r>
              <a:rPr lang="fr-FR" dirty="0" err="1" smtClean="0"/>
              <a:t>Mihai</a:t>
            </a:r>
            <a:r>
              <a:rPr lang="fr-FR" dirty="0" smtClean="0"/>
              <a:t> a </a:t>
            </a:r>
            <a:r>
              <a:rPr lang="fr-FR" dirty="0" err="1" smtClean="0"/>
              <a:t>fost</a:t>
            </a:r>
            <a:r>
              <a:rPr lang="fr-FR" dirty="0" smtClean="0"/>
              <a:t> </a:t>
            </a:r>
            <a:r>
              <a:rPr lang="fr-FR" dirty="0" err="1" smtClean="0"/>
              <a:t>insa</a:t>
            </a:r>
            <a:r>
              <a:rPr lang="fr-FR" dirty="0" smtClean="0"/>
              <a:t> </a:t>
            </a:r>
            <a:r>
              <a:rPr lang="fr-FR" dirty="0" err="1" smtClean="0"/>
              <a:t>marcata</a:t>
            </a:r>
            <a:r>
              <a:rPr lang="fr-FR" dirty="0" smtClean="0"/>
              <a:t> de </a:t>
            </a:r>
            <a:r>
              <a:rPr lang="fr-FR" dirty="0" err="1" smtClean="0"/>
              <a:t>neintelegerile</a:t>
            </a:r>
            <a:r>
              <a:rPr lang="fr-FR" dirty="0" smtClean="0"/>
              <a:t> </a:t>
            </a:r>
            <a:r>
              <a:rPr lang="fr-FR" dirty="0" err="1" smtClean="0"/>
              <a:t>aparute</a:t>
            </a:r>
            <a:r>
              <a:rPr lang="fr-FR" dirty="0" smtClean="0"/>
              <a:t> </a:t>
            </a:r>
            <a:r>
              <a:rPr lang="fr-FR" dirty="0" err="1" smtClean="0"/>
              <a:t>intre</a:t>
            </a:r>
            <a:r>
              <a:rPr lang="fr-FR" dirty="0" smtClean="0"/>
              <a:t> </a:t>
            </a:r>
            <a:r>
              <a:rPr lang="fr-FR" dirty="0" err="1" smtClean="0"/>
              <a:t>parintii</a:t>
            </a:r>
            <a:r>
              <a:rPr lang="fr-FR" dirty="0" smtClean="0"/>
              <a:t> </a:t>
            </a:r>
            <a:r>
              <a:rPr lang="fr-FR" dirty="0" err="1" smtClean="0"/>
              <a:t>sai</a:t>
            </a:r>
            <a:r>
              <a:rPr lang="fr-FR" dirty="0" smtClean="0"/>
              <a:t>. Nu dupa </a:t>
            </a:r>
            <a:r>
              <a:rPr lang="fr-FR" dirty="0" err="1" smtClean="0"/>
              <a:t>mult</a:t>
            </a:r>
            <a:r>
              <a:rPr lang="fr-FR" dirty="0" smtClean="0"/>
              <a:t> </a:t>
            </a:r>
            <a:r>
              <a:rPr lang="fr-FR" dirty="0" err="1" smtClean="0"/>
              <a:t>timp</a:t>
            </a:r>
            <a:r>
              <a:rPr lang="fr-FR" dirty="0" smtClean="0"/>
              <a:t> de la </a:t>
            </a:r>
            <a:r>
              <a:rPr lang="fr-FR" dirty="0" err="1" smtClean="0"/>
              <a:t>nasterea</a:t>
            </a:r>
            <a:r>
              <a:rPr lang="fr-FR" dirty="0" smtClean="0"/>
              <a:t> sa, </a:t>
            </a:r>
            <a:r>
              <a:rPr lang="fr-FR" dirty="0" err="1" smtClean="0"/>
              <a:t>tatal</a:t>
            </a:r>
            <a:r>
              <a:rPr lang="fr-FR" dirty="0" smtClean="0"/>
              <a:t> </a:t>
            </a:r>
            <a:r>
              <a:rPr lang="fr-FR" dirty="0" err="1" smtClean="0"/>
              <a:t>sau</a:t>
            </a:r>
            <a:r>
              <a:rPr lang="fr-FR" dirty="0" smtClean="0"/>
              <a:t>, </a:t>
            </a:r>
            <a:r>
              <a:rPr lang="fr-FR" dirty="0" err="1" smtClean="0"/>
              <a:t>principele</a:t>
            </a:r>
            <a:r>
              <a:rPr lang="fr-FR" dirty="0" smtClean="0"/>
              <a:t> Carol, a </a:t>
            </a:r>
            <a:r>
              <a:rPr lang="fr-FR" dirty="0" err="1" smtClean="0"/>
              <a:t>inceput</a:t>
            </a:r>
            <a:r>
              <a:rPr lang="fr-FR" dirty="0" smtClean="0"/>
              <a:t> o aventura </a:t>
            </a:r>
            <a:r>
              <a:rPr lang="fr-FR" dirty="0" err="1" smtClean="0"/>
              <a:t>cu</a:t>
            </a:r>
            <a:r>
              <a:rPr lang="fr-FR" dirty="0" smtClean="0"/>
              <a:t> Elena </a:t>
            </a:r>
            <a:r>
              <a:rPr lang="fr-FR" dirty="0" err="1" smtClean="0"/>
              <a:t>Lupescu</a:t>
            </a:r>
            <a:r>
              <a:rPr lang="fr-FR" dirty="0" smtClean="0"/>
              <a:t>. </a:t>
            </a:r>
            <a:r>
              <a:rPr lang="fr-FR" dirty="0" err="1" smtClean="0"/>
              <a:t>Aceasta</a:t>
            </a:r>
            <a:r>
              <a:rPr lang="fr-FR" dirty="0" smtClean="0"/>
              <a:t> </a:t>
            </a:r>
            <a:r>
              <a:rPr lang="fr-FR" dirty="0" err="1" smtClean="0"/>
              <a:t>relatie</a:t>
            </a:r>
            <a:r>
              <a:rPr lang="fr-FR" dirty="0" smtClean="0"/>
              <a:t> </a:t>
            </a:r>
            <a:r>
              <a:rPr lang="fr-FR" dirty="0" err="1" smtClean="0"/>
              <a:t>avea</a:t>
            </a:r>
            <a:r>
              <a:rPr lang="fr-FR" dirty="0" smtClean="0"/>
              <a:t> sa se </a:t>
            </a:r>
            <a:r>
              <a:rPr lang="fr-FR" dirty="0" err="1" smtClean="0"/>
              <a:t>dovedeasca</a:t>
            </a:r>
            <a:r>
              <a:rPr lang="fr-FR" dirty="0" smtClean="0"/>
              <a:t> mai </a:t>
            </a:r>
            <a:r>
              <a:rPr lang="fr-FR" dirty="0" err="1" smtClean="0"/>
              <a:t>mult</a:t>
            </a:r>
            <a:r>
              <a:rPr lang="fr-FR" dirty="0" smtClean="0"/>
              <a:t> </a:t>
            </a:r>
            <a:r>
              <a:rPr lang="fr-FR" dirty="0" err="1" smtClean="0"/>
              <a:t>decat</a:t>
            </a:r>
            <a:r>
              <a:rPr lang="fr-FR" dirty="0" smtClean="0"/>
              <a:t> un </a:t>
            </a:r>
            <a:r>
              <a:rPr lang="fr-FR" dirty="0" err="1" smtClean="0"/>
              <a:t>simplu</a:t>
            </a:r>
            <a:r>
              <a:rPr lang="fr-FR" dirty="0" smtClean="0"/>
              <a:t> </a:t>
            </a:r>
            <a:r>
              <a:rPr lang="fr-FR" dirty="0" err="1" smtClean="0"/>
              <a:t>amor</a:t>
            </a:r>
            <a:r>
              <a:rPr lang="fr-FR" dirty="0" smtClean="0"/>
              <a:t> </a:t>
            </a:r>
            <a:r>
              <a:rPr lang="fr-FR" dirty="0" err="1" smtClean="0"/>
              <a:t>pasager</a:t>
            </a:r>
            <a:r>
              <a:rPr lang="fr-FR" dirty="0" smtClean="0"/>
              <a:t>. Carol s-a </a:t>
            </a:r>
            <a:r>
              <a:rPr lang="fr-FR" dirty="0" err="1" smtClean="0"/>
              <a:t>indepartat</a:t>
            </a:r>
            <a:r>
              <a:rPr lang="fr-FR" dirty="0" smtClean="0"/>
              <a:t> </a:t>
            </a:r>
            <a:r>
              <a:rPr lang="fr-FR" dirty="0" err="1" smtClean="0"/>
              <a:t>tot</a:t>
            </a:r>
            <a:r>
              <a:rPr lang="fr-FR" dirty="0" smtClean="0"/>
              <a:t> mai </a:t>
            </a:r>
            <a:r>
              <a:rPr lang="fr-FR" dirty="0" err="1" smtClean="0"/>
              <a:t>mult</a:t>
            </a:r>
            <a:r>
              <a:rPr lang="fr-FR" dirty="0" smtClean="0"/>
              <a:t> de </a:t>
            </a:r>
            <a:r>
              <a:rPr lang="fr-FR" dirty="0" err="1" smtClean="0"/>
              <a:t>sotia</a:t>
            </a:r>
            <a:r>
              <a:rPr lang="fr-FR" dirty="0" smtClean="0"/>
              <a:t> lui, si, dupa </a:t>
            </a:r>
            <a:r>
              <a:rPr lang="fr-FR" dirty="0" err="1" smtClean="0"/>
              <a:t>trei</a:t>
            </a:r>
            <a:r>
              <a:rPr lang="fr-FR" dirty="0" smtClean="0"/>
              <a:t> </a:t>
            </a:r>
            <a:r>
              <a:rPr lang="fr-FR" dirty="0" err="1" smtClean="0"/>
              <a:t>ani</a:t>
            </a:r>
            <a:r>
              <a:rPr lang="fr-FR" dirty="0" smtClean="0"/>
              <a:t> de la prima </a:t>
            </a:r>
            <a:r>
              <a:rPr lang="fr-FR" dirty="0" err="1" smtClean="0"/>
              <a:t>intalnire</a:t>
            </a:r>
            <a:r>
              <a:rPr lang="fr-FR" dirty="0" smtClean="0"/>
              <a:t> </a:t>
            </a:r>
            <a:r>
              <a:rPr lang="fr-FR" dirty="0" err="1" smtClean="0"/>
              <a:t>cu</a:t>
            </a:r>
            <a:r>
              <a:rPr lang="fr-FR" dirty="0" smtClean="0"/>
              <a:t> Elena </a:t>
            </a:r>
            <a:r>
              <a:rPr lang="fr-FR" dirty="0" err="1" smtClean="0"/>
              <a:t>Lupescu</a:t>
            </a:r>
            <a:r>
              <a:rPr lang="fr-FR" dirty="0" smtClean="0"/>
              <a:t>, </a:t>
            </a:r>
            <a:r>
              <a:rPr lang="fr-FR" dirty="0" err="1" smtClean="0"/>
              <a:t>fuge</a:t>
            </a:r>
            <a:r>
              <a:rPr lang="fr-FR" dirty="0" smtClean="0"/>
              <a:t> </a:t>
            </a:r>
            <a:r>
              <a:rPr lang="fr-FR" dirty="0" err="1" smtClean="0"/>
              <a:t>cu</a:t>
            </a:r>
            <a:r>
              <a:rPr lang="fr-FR" dirty="0" smtClean="0"/>
              <a:t> </a:t>
            </a:r>
            <a:r>
              <a:rPr lang="fr-FR" dirty="0" err="1" smtClean="0"/>
              <a:t>aceasta</a:t>
            </a:r>
            <a:r>
              <a:rPr lang="fr-FR" dirty="0" smtClean="0"/>
              <a:t>, in 1925, in </a:t>
            </a:r>
            <a:r>
              <a:rPr lang="fr-FR" dirty="0" err="1" smtClean="0"/>
              <a:t>strainatate</a:t>
            </a:r>
            <a:r>
              <a:rPr lang="fr-FR" dirty="0" smtClean="0"/>
              <a:t>, la Paris. De </a:t>
            </a:r>
            <a:r>
              <a:rPr lang="fr-FR" dirty="0" err="1" smtClean="0"/>
              <a:t>acolo</a:t>
            </a:r>
            <a:r>
              <a:rPr lang="fr-FR" dirty="0" smtClean="0"/>
              <a:t>, il </a:t>
            </a:r>
            <a:r>
              <a:rPr lang="fr-FR" dirty="0" err="1" smtClean="0"/>
              <a:t>anunta</a:t>
            </a:r>
            <a:r>
              <a:rPr lang="fr-FR" dirty="0" smtClean="0"/>
              <a:t> </a:t>
            </a:r>
            <a:r>
              <a:rPr lang="fr-FR" dirty="0" err="1" smtClean="0"/>
              <a:t>pe</a:t>
            </a:r>
            <a:r>
              <a:rPr lang="fr-FR" dirty="0" smtClean="0"/>
              <a:t> </a:t>
            </a:r>
            <a:r>
              <a:rPr lang="fr-FR" dirty="0" err="1" smtClean="0"/>
              <a:t>Rege</a:t>
            </a:r>
            <a:r>
              <a:rPr lang="fr-FR" dirty="0" smtClean="0"/>
              <a:t> ca </a:t>
            </a:r>
            <a:r>
              <a:rPr lang="fr-FR" dirty="0" err="1" smtClean="0"/>
              <a:t>renunta</a:t>
            </a:r>
            <a:r>
              <a:rPr lang="fr-FR" dirty="0" smtClean="0"/>
              <a:t> la </a:t>
            </a:r>
            <a:r>
              <a:rPr lang="fr-FR" dirty="0" err="1" smtClean="0"/>
              <a:t>titlul</a:t>
            </a:r>
            <a:r>
              <a:rPr lang="fr-FR" dirty="0" smtClean="0"/>
              <a:t> de principe </a:t>
            </a:r>
            <a:r>
              <a:rPr lang="fr-FR" dirty="0" err="1" smtClean="0"/>
              <a:t>mostenitor</a:t>
            </a:r>
            <a:r>
              <a:rPr lang="fr-FR" dirty="0" smtClean="0"/>
              <a:t> si la </a:t>
            </a:r>
            <a:r>
              <a:rPr lang="fr-FR" dirty="0" err="1" smtClean="0"/>
              <a:t>toate</a:t>
            </a:r>
            <a:r>
              <a:rPr lang="fr-FR" dirty="0" smtClean="0"/>
              <a:t> </a:t>
            </a:r>
            <a:r>
              <a:rPr lang="fr-FR" dirty="0" err="1" smtClean="0"/>
              <a:t>drepturile</a:t>
            </a:r>
            <a:r>
              <a:rPr lang="fr-FR" dirty="0" smtClean="0"/>
              <a:t> si </a:t>
            </a:r>
            <a:r>
              <a:rPr lang="fr-FR" dirty="0" err="1" smtClean="0"/>
              <a:t>obligatiile</a:t>
            </a:r>
            <a:r>
              <a:rPr lang="fr-FR" dirty="0" smtClean="0"/>
              <a:t> ce </a:t>
            </a:r>
            <a:r>
              <a:rPr lang="fr-FR" dirty="0" err="1" smtClean="0"/>
              <a:t>decurg</a:t>
            </a:r>
            <a:r>
              <a:rPr lang="fr-FR" dirty="0" smtClean="0"/>
              <a:t> </a:t>
            </a:r>
            <a:r>
              <a:rPr lang="fr-FR" dirty="0" err="1" smtClean="0"/>
              <a:t>din</a:t>
            </a:r>
            <a:r>
              <a:rPr lang="fr-FR" dirty="0" smtClean="0"/>
              <a:t> </a:t>
            </a:r>
            <a:r>
              <a:rPr lang="fr-FR" dirty="0" err="1" smtClean="0"/>
              <a:t>acesta</a:t>
            </a:r>
            <a:r>
              <a:rPr lang="fr-FR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Copilaria</a:t>
            </a:r>
            <a:r>
              <a:rPr lang="fr-FR" dirty="0" smtClean="0"/>
              <a:t>. Prima </a:t>
            </a:r>
            <a:r>
              <a:rPr lang="fr-FR" dirty="0" err="1" smtClean="0"/>
              <a:t>domnie</a:t>
            </a:r>
            <a:r>
              <a:rPr lang="fr-FR" dirty="0" smtClean="0"/>
              <a:t> (1927-1930)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dirty="0" err="1" smtClean="0"/>
              <a:t>Regele</a:t>
            </a:r>
            <a:r>
              <a:rPr lang="fr-FR" dirty="0" smtClean="0"/>
              <a:t> Ferdinand a </a:t>
            </a:r>
            <a:r>
              <a:rPr lang="fr-FR" dirty="0" err="1" smtClean="0"/>
              <a:t>trebuit</a:t>
            </a:r>
            <a:r>
              <a:rPr lang="fr-FR" dirty="0" smtClean="0"/>
              <a:t> sa-si </a:t>
            </a:r>
            <a:r>
              <a:rPr lang="fr-FR" dirty="0" err="1" smtClean="0"/>
              <a:t>modifice</a:t>
            </a:r>
            <a:r>
              <a:rPr lang="fr-FR" dirty="0" smtClean="0"/>
              <a:t> </a:t>
            </a:r>
            <a:r>
              <a:rPr lang="fr-FR" dirty="0" err="1" smtClean="0"/>
              <a:t>prevederile</a:t>
            </a:r>
            <a:r>
              <a:rPr lang="fr-FR" dirty="0" smtClean="0"/>
              <a:t> </a:t>
            </a:r>
            <a:r>
              <a:rPr lang="fr-FR" dirty="0" err="1" smtClean="0"/>
              <a:t>testamentare</a:t>
            </a:r>
            <a:r>
              <a:rPr lang="fr-FR" dirty="0" smtClean="0"/>
              <a:t>, si </a:t>
            </a:r>
            <a:r>
              <a:rPr lang="fr-FR" dirty="0" err="1" smtClean="0"/>
              <a:t>sa-l</a:t>
            </a:r>
            <a:r>
              <a:rPr lang="fr-FR" dirty="0" smtClean="0"/>
              <a:t> </a:t>
            </a:r>
            <a:r>
              <a:rPr lang="fr-FR" dirty="0" err="1" smtClean="0"/>
              <a:t>inlature</a:t>
            </a:r>
            <a:r>
              <a:rPr lang="fr-FR" dirty="0" smtClean="0"/>
              <a:t> </a:t>
            </a:r>
            <a:r>
              <a:rPr lang="fr-FR" dirty="0" err="1" smtClean="0"/>
              <a:t>pe</a:t>
            </a:r>
            <a:r>
              <a:rPr lang="fr-FR" dirty="0" smtClean="0"/>
              <a:t> Carol </a:t>
            </a:r>
            <a:r>
              <a:rPr lang="fr-FR" dirty="0" err="1" smtClean="0"/>
              <a:t>din</a:t>
            </a:r>
            <a:r>
              <a:rPr lang="fr-FR" dirty="0" smtClean="0"/>
              <a:t> </a:t>
            </a:r>
            <a:r>
              <a:rPr lang="fr-FR" dirty="0" err="1" smtClean="0"/>
              <a:t>familie</a:t>
            </a:r>
            <a:r>
              <a:rPr lang="fr-FR" dirty="0" smtClean="0"/>
              <a:t>. In 1926, </a:t>
            </a:r>
            <a:r>
              <a:rPr lang="fr-FR" dirty="0" err="1" smtClean="0"/>
              <a:t>Mihai</a:t>
            </a:r>
            <a:r>
              <a:rPr lang="fr-FR" dirty="0" smtClean="0"/>
              <a:t> </a:t>
            </a:r>
            <a:r>
              <a:rPr lang="fr-FR" dirty="0" err="1" smtClean="0"/>
              <a:t>ajungea</a:t>
            </a:r>
            <a:r>
              <a:rPr lang="fr-FR" dirty="0" smtClean="0"/>
              <a:t>, la </a:t>
            </a:r>
            <a:r>
              <a:rPr lang="fr-FR" dirty="0" err="1" smtClean="0"/>
              <a:t>numai</a:t>
            </a:r>
            <a:r>
              <a:rPr lang="fr-FR" dirty="0" smtClean="0"/>
              <a:t> </a:t>
            </a:r>
            <a:r>
              <a:rPr lang="fr-FR" dirty="0" err="1" smtClean="0"/>
              <a:t>cinci</a:t>
            </a:r>
            <a:r>
              <a:rPr lang="fr-FR" dirty="0" smtClean="0"/>
              <a:t> </a:t>
            </a:r>
            <a:r>
              <a:rPr lang="fr-FR" dirty="0" err="1" smtClean="0"/>
              <a:t>ani</a:t>
            </a:r>
            <a:r>
              <a:rPr lang="fr-FR" dirty="0" smtClean="0"/>
              <a:t>, </a:t>
            </a:r>
            <a:r>
              <a:rPr lang="fr-FR" dirty="0" err="1" smtClean="0"/>
              <a:t>mostenitorul</a:t>
            </a:r>
            <a:r>
              <a:rPr lang="fr-FR" dirty="0" smtClean="0"/>
              <a:t> </a:t>
            </a:r>
            <a:r>
              <a:rPr lang="fr-FR" dirty="0" err="1" smtClean="0"/>
              <a:t>tronului</a:t>
            </a:r>
            <a:r>
              <a:rPr lang="fr-FR" dirty="0" smtClean="0"/>
              <a:t> </a:t>
            </a:r>
            <a:r>
              <a:rPr lang="fr-FR" dirty="0" err="1" smtClean="0"/>
              <a:t>Romaniei</a:t>
            </a:r>
            <a:r>
              <a:rPr lang="fr-FR" dirty="0" smtClean="0"/>
              <a:t>, </a:t>
            </a:r>
            <a:r>
              <a:rPr lang="fr-FR" dirty="0" err="1" smtClean="0"/>
              <a:t>iar</a:t>
            </a:r>
            <a:r>
              <a:rPr lang="fr-FR" dirty="0" smtClean="0"/>
              <a:t> </a:t>
            </a:r>
            <a:r>
              <a:rPr lang="fr-FR" dirty="0" err="1" smtClean="0"/>
              <a:t>tatal</a:t>
            </a:r>
            <a:r>
              <a:rPr lang="fr-FR" dirty="0" smtClean="0"/>
              <a:t> </a:t>
            </a:r>
            <a:r>
              <a:rPr lang="fr-FR" dirty="0" err="1" smtClean="0"/>
              <a:t>sau</a:t>
            </a:r>
            <a:r>
              <a:rPr lang="fr-FR" dirty="0" smtClean="0"/>
              <a:t> </a:t>
            </a:r>
            <a:r>
              <a:rPr lang="fr-FR" dirty="0" err="1" smtClean="0"/>
              <a:t>devenea</a:t>
            </a:r>
            <a:r>
              <a:rPr lang="fr-FR" dirty="0" smtClean="0"/>
              <a:t> un '</a:t>
            </a:r>
            <a:r>
              <a:rPr lang="fr-FR" dirty="0" err="1" smtClean="0"/>
              <a:t>simplu</a:t>
            </a:r>
            <a:r>
              <a:rPr lang="fr-FR" dirty="0" smtClean="0"/>
              <a:t>' </a:t>
            </a:r>
            <a:r>
              <a:rPr lang="fr-FR" dirty="0" err="1" smtClean="0"/>
              <a:t>cetatean</a:t>
            </a:r>
            <a:r>
              <a:rPr lang="fr-FR" dirty="0" smtClean="0"/>
              <a:t> </a:t>
            </a:r>
            <a:r>
              <a:rPr lang="fr-FR" dirty="0" err="1" smtClean="0"/>
              <a:t>cu</a:t>
            </a:r>
            <a:r>
              <a:rPr lang="fr-FR" dirty="0" smtClean="0"/>
              <a:t> </a:t>
            </a:r>
            <a:r>
              <a:rPr lang="fr-FR" dirty="0" err="1" smtClean="0"/>
              <a:t>numele</a:t>
            </a:r>
            <a:r>
              <a:rPr lang="fr-FR" dirty="0" smtClean="0"/>
              <a:t> de Carol </a:t>
            </a:r>
            <a:r>
              <a:rPr lang="fr-FR" dirty="0" err="1" smtClean="0"/>
              <a:t>Caraiman</a:t>
            </a:r>
            <a:r>
              <a:rPr lang="fr-FR" dirty="0" smtClean="0"/>
              <a:t>, </a:t>
            </a:r>
            <a:r>
              <a:rPr lang="fr-FR" dirty="0" err="1" smtClean="0"/>
              <a:t>locuind</a:t>
            </a:r>
            <a:r>
              <a:rPr lang="fr-FR" dirty="0" smtClean="0"/>
              <a:t> la Paris </a:t>
            </a:r>
            <a:r>
              <a:rPr lang="fr-FR" dirty="0" err="1" smtClean="0"/>
              <a:t>impreuna</a:t>
            </a:r>
            <a:r>
              <a:rPr lang="fr-FR" dirty="0" smtClean="0"/>
              <a:t> </a:t>
            </a:r>
            <a:r>
              <a:rPr lang="fr-FR" dirty="0" err="1" smtClean="0"/>
              <a:t>cu</a:t>
            </a:r>
            <a:r>
              <a:rPr lang="fr-FR" dirty="0" smtClean="0"/>
              <a:t> </a:t>
            </a:r>
            <a:r>
              <a:rPr lang="fr-FR" dirty="0" err="1" smtClean="0"/>
              <a:t>amanta</a:t>
            </a:r>
            <a:r>
              <a:rPr lang="fr-FR" dirty="0" smtClean="0"/>
              <a:t> lui.</a:t>
            </a:r>
          </a:p>
          <a:p>
            <a:r>
              <a:rPr lang="fr-FR" dirty="0" err="1" smtClean="0"/>
              <a:t>Din</a:t>
            </a:r>
            <a:r>
              <a:rPr lang="fr-FR" dirty="0" smtClean="0"/>
              <a:t> </a:t>
            </a:r>
            <a:r>
              <a:rPr lang="fr-FR" dirty="0" err="1" smtClean="0"/>
              <a:t>pacate</a:t>
            </a:r>
            <a:r>
              <a:rPr lang="fr-FR" dirty="0" smtClean="0"/>
              <a:t>, dupa </a:t>
            </a:r>
            <a:r>
              <a:rPr lang="fr-FR" dirty="0" err="1" smtClean="0"/>
              <a:t>numai</a:t>
            </a:r>
            <a:r>
              <a:rPr lang="fr-FR" dirty="0" smtClean="0"/>
              <a:t> 13 </a:t>
            </a:r>
            <a:r>
              <a:rPr lang="fr-FR" dirty="0" err="1" smtClean="0"/>
              <a:t>ani</a:t>
            </a:r>
            <a:r>
              <a:rPr lang="fr-FR" dirty="0" smtClean="0"/>
              <a:t> de </a:t>
            </a:r>
            <a:r>
              <a:rPr lang="fr-FR" dirty="0" err="1" smtClean="0"/>
              <a:t>domnie</a:t>
            </a:r>
            <a:r>
              <a:rPr lang="fr-FR" dirty="0" smtClean="0"/>
              <a:t>, </a:t>
            </a:r>
            <a:r>
              <a:rPr lang="fr-FR" dirty="0" err="1" smtClean="0"/>
              <a:t>Regele</a:t>
            </a:r>
            <a:r>
              <a:rPr lang="fr-FR" dirty="0" smtClean="0"/>
              <a:t> Ferdinand se </a:t>
            </a:r>
            <a:r>
              <a:rPr lang="fr-FR" dirty="0" err="1" smtClean="0"/>
              <a:t>stinge</a:t>
            </a:r>
            <a:r>
              <a:rPr lang="fr-FR" dirty="0" smtClean="0"/>
              <a:t> </a:t>
            </a:r>
            <a:r>
              <a:rPr lang="fr-FR" dirty="0" err="1" smtClean="0"/>
              <a:t>din</a:t>
            </a:r>
            <a:r>
              <a:rPr lang="fr-FR" dirty="0" smtClean="0"/>
              <a:t> </a:t>
            </a:r>
            <a:r>
              <a:rPr lang="fr-FR" dirty="0" err="1" smtClean="0"/>
              <a:t>viata</a:t>
            </a:r>
            <a:r>
              <a:rPr lang="fr-FR" dirty="0" smtClean="0"/>
              <a:t> la </a:t>
            </a:r>
            <a:r>
              <a:rPr lang="fr-FR" dirty="0" err="1" smtClean="0"/>
              <a:t>numai</a:t>
            </a:r>
            <a:r>
              <a:rPr lang="fr-FR" dirty="0" smtClean="0"/>
              <a:t> 62 de </a:t>
            </a:r>
            <a:r>
              <a:rPr lang="fr-FR" dirty="0" err="1" smtClean="0"/>
              <a:t>ani</a:t>
            </a:r>
            <a:r>
              <a:rPr lang="fr-FR" dirty="0" smtClean="0"/>
              <a:t>, </a:t>
            </a:r>
            <a:r>
              <a:rPr lang="fr-FR" dirty="0" err="1" smtClean="0"/>
              <a:t>rapus</a:t>
            </a:r>
            <a:r>
              <a:rPr lang="fr-FR" dirty="0" smtClean="0"/>
              <a:t> de o </a:t>
            </a:r>
            <a:r>
              <a:rPr lang="fr-FR" dirty="0" err="1" smtClean="0"/>
              <a:t>necrutatoare</a:t>
            </a:r>
            <a:r>
              <a:rPr lang="fr-FR" dirty="0" smtClean="0"/>
              <a:t> </a:t>
            </a:r>
            <a:r>
              <a:rPr lang="fr-FR" dirty="0" err="1" smtClean="0"/>
              <a:t>boala</a:t>
            </a:r>
            <a:r>
              <a:rPr lang="fr-FR" dirty="0" smtClean="0"/>
              <a:t>. </a:t>
            </a:r>
            <a:r>
              <a:rPr lang="fr-FR" dirty="0" err="1" smtClean="0"/>
              <a:t>Chiar</a:t>
            </a:r>
            <a:r>
              <a:rPr lang="fr-FR" dirty="0" smtClean="0"/>
              <a:t> </a:t>
            </a:r>
            <a:r>
              <a:rPr lang="fr-FR" dirty="0" err="1" smtClean="0"/>
              <a:t>daca</a:t>
            </a:r>
            <a:r>
              <a:rPr lang="fr-FR" dirty="0" smtClean="0"/>
              <a:t> nu a </a:t>
            </a:r>
            <a:r>
              <a:rPr lang="fr-FR" dirty="0" err="1" smtClean="0"/>
              <a:t>fost</a:t>
            </a:r>
            <a:r>
              <a:rPr lang="fr-FR" dirty="0" smtClean="0"/>
              <a:t> </a:t>
            </a:r>
            <a:r>
              <a:rPr lang="fr-FR" dirty="0" err="1" smtClean="0"/>
              <a:t>lunga</a:t>
            </a:r>
            <a:r>
              <a:rPr lang="fr-FR" dirty="0" smtClean="0"/>
              <a:t>, </a:t>
            </a:r>
            <a:r>
              <a:rPr lang="fr-FR" dirty="0" err="1" smtClean="0"/>
              <a:t>domnia</a:t>
            </a:r>
            <a:r>
              <a:rPr lang="fr-FR" dirty="0" smtClean="0"/>
              <a:t> sa a </a:t>
            </a:r>
            <a:r>
              <a:rPr lang="fr-FR" dirty="0" err="1" smtClean="0"/>
              <a:t>marcat</a:t>
            </a:r>
            <a:r>
              <a:rPr lang="fr-FR" dirty="0" smtClean="0"/>
              <a:t> </a:t>
            </a:r>
            <a:r>
              <a:rPr lang="fr-FR" dirty="0" err="1" smtClean="0"/>
              <a:t>enorm</a:t>
            </a:r>
            <a:r>
              <a:rPr lang="fr-FR" dirty="0" smtClean="0"/>
              <a:t> </a:t>
            </a:r>
            <a:r>
              <a:rPr lang="fr-FR" dirty="0" err="1" smtClean="0"/>
              <a:t>istoria</a:t>
            </a:r>
            <a:r>
              <a:rPr lang="fr-FR" dirty="0" smtClean="0"/>
              <a:t> </a:t>
            </a:r>
            <a:r>
              <a:rPr lang="fr-FR" dirty="0" err="1" smtClean="0"/>
              <a:t>Romaniei</a:t>
            </a:r>
            <a:r>
              <a:rPr lang="fr-FR" dirty="0" smtClean="0"/>
              <a:t>. </a:t>
            </a:r>
            <a:r>
              <a:rPr lang="fr-FR" dirty="0" err="1" smtClean="0"/>
              <a:t>Cand</a:t>
            </a:r>
            <a:r>
              <a:rPr lang="fr-FR" dirty="0" smtClean="0"/>
              <a:t> a </a:t>
            </a:r>
            <a:r>
              <a:rPr lang="fr-FR" dirty="0" err="1" smtClean="0"/>
              <a:t>preluat</a:t>
            </a:r>
            <a:r>
              <a:rPr lang="fr-FR" dirty="0" smtClean="0"/>
              <a:t> </a:t>
            </a:r>
            <a:r>
              <a:rPr lang="fr-FR" dirty="0" err="1" smtClean="0"/>
              <a:t>Coroana</a:t>
            </a:r>
            <a:r>
              <a:rPr lang="fr-FR" dirty="0" smtClean="0"/>
              <a:t>, in </a:t>
            </a:r>
            <a:r>
              <a:rPr lang="fr-FR" dirty="0" err="1" smtClean="0"/>
              <a:t>anul</a:t>
            </a:r>
            <a:r>
              <a:rPr lang="fr-FR" dirty="0" smtClean="0"/>
              <a:t> 1914, Romania </a:t>
            </a:r>
            <a:r>
              <a:rPr lang="fr-FR" dirty="0" err="1" smtClean="0"/>
              <a:t>avea</a:t>
            </a:r>
            <a:r>
              <a:rPr lang="fr-FR" dirty="0" smtClean="0"/>
              <a:t> mai </a:t>
            </a:r>
            <a:r>
              <a:rPr lang="fr-FR" dirty="0" err="1" smtClean="0"/>
              <a:t>putin</a:t>
            </a:r>
            <a:r>
              <a:rPr lang="fr-FR" dirty="0" smtClean="0"/>
              <a:t> de 150 de </a:t>
            </a:r>
            <a:r>
              <a:rPr lang="fr-FR" dirty="0" err="1" smtClean="0"/>
              <a:t>mii</a:t>
            </a:r>
            <a:r>
              <a:rPr lang="fr-FR" dirty="0" smtClean="0"/>
              <a:t> de km </a:t>
            </a:r>
            <a:r>
              <a:rPr lang="fr-FR" dirty="0" err="1" smtClean="0"/>
              <a:t>patrati</a:t>
            </a:r>
            <a:r>
              <a:rPr lang="fr-FR" dirty="0" smtClean="0"/>
              <a:t> si </a:t>
            </a:r>
            <a:r>
              <a:rPr lang="fr-FR" dirty="0" err="1" smtClean="0"/>
              <a:t>aproximativ</a:t>
            </a:r>
            <a:r>
              <a:rPr lang="fr-FR" dirty="0" smtClean="0"/>
              <a:t> 7.7 </a:t>
            </a:r>
            <a:r>
              <a:rPr lang="fr-FR" dirty="0" err="1" smtClean="0"/>
              <a:t>milioane</a:t>
            </a:r>
            <a:r>
              <a:rPr lang="fr-FR" dirty="0" smtClean="0"/>
              <a:t> de </a:t>
            </a:r>
            <a:r>
              <a:rPr lang="fr-FR" dirty="0" err="1" smtClean="0"/>
              <a:t>locuitori</a:t>
            </a:r>
            <a:r>
              <a:rPr lang="fr-FR" dirty="0" smtClean="0"/>
              <a:t>. La </a:t>
            </a:r>
            <a:r>
              <a:rPr lang="fr-FR" dirty="0" err="1" smtClean="0"/>
              <a:t>moartea</a:t>
            </a:r>
            <a:r>
              <a:rPr lang="fr-FR" dirty="0" smtClean="0"/>
              <a:t> sa </a:t>
            </a:r>
            <a:r>
              <a:rPr lang="fr-FR" dirty="0" err="1" smtClean="0"/>
              <a:t>suprafata</a:t>
            </a:r>
            <a:r>
              <a:rPr lang="fr-FR" dirty="0" smtClean="0"/>
              <a:t> </a:t>
            </a:r>
            <a:r>
              <a:rPr lang="fr-FR" dirty="0" err="1" smtClean="0"/>
              <a:t>Romaniei</a:t>
            </a:r>
            <a:r>
              <a:rPr lang="fr-FR" dirty="0" smtClean="0"/>
              <a:t> </a:t>
            </a:r>
            <a:r>
              <a:rPr lang="fr-FR" dirty="0" err="1" smtClean="0"/>
              <a:t>atingea</a:t>
            </a:r>
            <a:r>
              <a:rPr lang="fr-FR" dirty="0" smtClean="0"/>
              <a:t> 295 de </a:t>
            </a:r>
            <a:r>
              <a:rPr lang="fr-FR" dirty="0" err="1" smtClean="0"/>
              <a:t>mii</a:t>
            </a:r>
            <a:r>
              <a:rPr lang="fr-FR" dirty="0" smtClean="0"/>
              <a:t> de km </a:t>
            </a:r>
            <a:r>
              <a:rPr lang="fr-FR" dirty="0" err="1" smtClean="0"/>
              <a:t>patrati</a:t>
            </a:r>
            <a:r>
              <a:rPr lang="fr-FR" dirty="0" smtClean="0"/>
              <a:t> si o </a:t>
            </a:r>
            <a:r>
              <a:rPr lang="fr-FR" dirty="0" err="1" smtClean="0"/>
              <a:t>populatie</a:t>
            </a:r>
            <a:r>
              <a:rPr lang="fr-FR" dirty="0" smtClean="0"/>
              <a:t> de peste 17 </a:t>
            </a:r>
            <a:r>
              <a:rPr lang="fr-FR" dirty="0" err="1" smtClean="0"/>
              <a:t>milioane</a:t>
            </a:r>
            <a:r>
              <a:rPr lang="fr-FR" dirty="0" smtClean="0"/>
              <a:t> de </a:t>
            </a:r>
            <a:r>
              <a:rPr lang="fr-FR" dirty="0" err="1" smtClean="0"/>
              <a:t>locuitori</a:t>
            </a:r>
            <a:r>
              <a:rPr lang="fr-FR" dirty="0" smtClean="0"/>
              <a:t>. </a:t>
            </a:r>
            <a:r>
              <a:rPr lang="fr-FR" dirty="0" err="1" smtClean="0"/>
              <a:t>Transformarile</a:t>
            </a:r>
            <a:r>
              <a:rPr lang="fr-FR" dirty="0" smtClean="0"/>
              <a:t> nu au </a:t>
            </a:r>
            <a:r>
              <a:rPr lang="fr-FR" dirty="0" err="1" smtClean="0"/>
              <a:t>fost</a:t>
            </a:r>
            <a:r>
              <a:rPr lang="fr-FR" dirty="0" smtClean="0"/>
              <a:t> </a:t>
            </a:r>
            <a:r>
              <a:rPr lang="fr-FR" dirty="0" err="1" smtClean="0"/>
              <a:t>numai</a:t>
            </a:r>
            <a:r>
              <a:rPr lang="fr-FR" dirty="0" smtClean="0"/>
              <a:t> </a:t>
            </a:r>
            <a:r>
              <a:rPr lang="fr-FR" dirty="0" err="1" smtClean="0"/>
              <a:t>cantitative</a:t>
            </a:r>
            <a:r>
              <a:rPr lang="fr-FR" dirty="0" smtClean="0"/>
              <a:t> ci </a:t>
            </a:r>
            <a:r>
              <a:rPr lang="fr-FR" dirty="0" err="1" smtClean="0"/>
              <a:t>poate</a:t>
            </a:r>
            <a:r>
              <a:rPr lang="fr-FR" dirty="0" smtClean="0"/>
              <a:t> in </a:t>
            </a:r>
            <a:r>
              <a:rPr lang="fr-FR" dirty="0" err="1" smtClean="0"/>
              <a:t>primul</a:t>
            </a:r>
            <a:r>
              <a:rPr lang="fr-FR" dirty="0" smtClean="0"/>
              <a:t> rand </a:t>
            </a:r>
            <a:r>
              <a:rPr lang="fr-FR" dirty="0" err="1" smtClean="0"/>
              <a:t>calitative</a:t>
            </a:r>
            <a:r>
              <a:rPr lang="fr-FR" dirty="0" smtClean="0"/>
              <a:t>, </a:t>
            </a:r>
            <a:r>
              <a:rPr lang="fr-FR" dirty="0" err="1" smtClean="0"/>
              <a:t>Regele</a:t>
            </a:r>
            <a:r>
              <a:rPr lang="fr-FR" dirty="0" smtClean="0"/>
              <a:t> Ferdinand </a:t>
            </a:r>
            <a:r>
              <a:rPr lang="fr-FR" dirty="0" err="1" smtClean="0"/>
              <a:t>lasand</a:t>
            </a:r>
            <a:r>
              <a:rPr lang="fr-FR" dirty="0" smtClean="0"/>
              <a:t> </a:t>
            </a:r>
            <a:r>
              <a:rPr lang="fr-FR" dirty="0" err="1" smtClean="0"/>
              <a:t>mostenire</a:t>
            </a:r>
            <a:r>
              <a:rPr lang="fr-FR" dirty="0" smtClean="0"/>
              <a:t> o tara </a:t>
            </a:r>
            <a:r>
              <a:rPr lang="fr-FR" dirty="0" err="1" smtClean="0"/>
              <a:t>cu</a:t>
            </a:r>
            <a:r>
              <a:rPr lang="fr-FR" dirty="0" smtClean="0"/>
              <a:t> un </a:t>
            </a:r>
            <a:r>
              <a:rPr lang="fr-FR" dirty="0" err="1" smtClean="0"/>
              <a:t>regim</a:t>
            </a:r>
            <a:r>
              <a:rPr lang="fr-FR" dirty="0" smtClean="0"/>
              <a:t> de </a:t>
            </a:r>
            <a:r>
              <a:rPr lang="fr-FR" dirty="0" err="1" smtClean="0"/>
              <a:t>democratie</a:t>
            </a:r>
            <a:r>
              <a:rPr lang="fr-FR" dirty="0" smtClean="0"/>
              <a:t> </a:t>
            </a:r>
            <a:r>
              <a:rPr lang="fr-FR" dirty="0" err="1" smtClean="0"/>
              <a:t>parlamentara</a:t>
            </a:r>
            <a:r>
              <a:rPr lang="fr-FR" dirty="0" smtClean="0"/>
              <a:t> in care </a:t>
            </a:r>
            <a:r>
              <a:rPr lang="fr-FR" dirty="0" err="1" smtClean="0"/>
              <a:t>votul</a:t>
            </a:r>
            <a:r>
              <a:rPr lang="fr-FR" dirty="0" smtClean="0"/>
              <a:t> </a:t>
            </a:r>
            <a:r>
              <a:rPr lang="fr-FR" dirty="0" err="1" smtClean="0"/>
              <a:t>universal</a:t>
            </a:r>
            <a:r>
              <a:rPr lang="fr-FR" dirty="0" smtClean="0"/>
              <a:t> </a:t>
            </a:r>
            <a:r>
              <a:rPr lang="fr-FR" dirty="0" err="1" smtClean="0"/>
              <a:t>luase</a:t>
            </a:r>
            <a:r>
              <a:rPr lang="fr-FR" dirty="0" smtClean="0"/>
              <a:t> </a:t>
            </a:r>
            <a:r>
              <a:rPr lang="fr-FR" dirty="0" err="1" smtClean="0"/>
              <a:t>locul</a:t>
            </a:r>
            <a:r>
              <a:rPr lang="fr-FR" dirty="0" smtClean="0"/>
              <a:t> </a:t>
            </a:r>
            <a:r>
              <a:rPr lang="fr-FR" dirty="0" err="1" smtClean="0"/>
              <a:t>votului</a:t>
            </a:r>
            <a:r>
              <a:rPr lang="fr-FR" dirty="0" smtClean="0"/>
              <a:t> </a:t>
            </a:r>
            <a:r>
              <a:rPr lang="fr-FR" dirty="0" err="1" smtClean="0"/>
              <a:t>censitar</a:t>
            </a:r>
            <a:r>
              <a:rPr lang="fr-FR" dirty="0" smtClean="0"/>
              <a:t> </a:t>
            </a:r>
            <a:r>
              <a:rPr lang="fr-FR" dirty="0" err="1" smtClean="0"/>
              <a:t>practicat</a:t>
            </a:r>
            <a:r>
              <a:rPr lang="fr-FR" dirty="0" smtClean="0"/>
              <a:t> in Romania </a:t>
            </a:r>
            <a:r>
              <a:rPr lang="fr-FR" dirty="0" err="1" smtClean="0"/>
              <a:t>dinaintea</a:t>
            </a:r>
            <a:r>
              <a:rPr lang="fr-FR" dirty="0" smtClean="0"/>
              <a:t> </a:t>
            </a:r>
            <a:r>
              <a:rPr lang="fr-FR" dirty="0" err="1" smtClean="0"/>
              <a:t>primului</a:t>
            </a:r>
            <a:r>
              <a:rPr lang="fr-FR" dirty="0" smtClean="0"/>
              <a:t> </a:t>
            </a:r>
            <a:r>
              <a:rPr lang="fr-FR" dirty="0" err="1" smtClean="0"/>
              <a:t>razboi</a:t>
            </a:r>
            <a:r>
              <a:rPr lang="fr-FR" dirty="0" smtClean="0"/>
              <a:t> mondial.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Copilaria</a:t>
            </a:r>
            <a:r>
              <a:rPr lang="fr-FR" dirty="0" smtClean="0"/>
              <a:t>. Prima </a:t>
            </a:r>
            <a:r>
              <a:rPr lang="fr-FR" dirty="0" err="1" smtClean="0"/>
              <a:t>domnie</a:t>
            </a:r>
            <a:r>
              <a:rPr lang="fr-FR" dirty="0" smtClean="0"/>
              <a:t> (1927-1930)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fr-FR" sz="4000" dirty="0" smtClean="0"/>
              <a:t>La 20 </a:t>
            </a:r>
            <a:r>
              <a:rPr lang="fr-FR" sz="4000" dirty="0" err="1" smtClean="0"/>
              <a:t>iulie</a:t>
            </a:r>
            <a:r>
              <a:rPr lang="fr-FR" sz="4000" dirty="0" smtClean="0"/>
              <a:t> 1927, </a:t>
            </a:r>
            <a:r>
              <a:rPr lang="fr-FR" sz="4000" dirty="0" err="1" smtClean="0"/>
              <a:t>plecand</a:t>
            </a:r>
            <a:r>
              <a:rPr lang="fr-FR" sz="4000" dirty="0" smtClean="0"/>
              <a:t> de la </a:t>
            </a:r>
            <a:r>
              <a:rPr lang="fr-FR" sz="4000" dirty="0" err="1" smtClean="0"/>
              <a:t>Sinaia</a:t>
            </a:r>
            <a:r>
              <a:rPr lang="fr-FR" sz="4000" dirty="0" smtClean="0"/>
              <a:t>, </a:t>
            </a:r>
            <a:r>
              <a:rPr lang="fr-FR" sz="4000" dirty="0" err="1" smtClean="0"/>
              <a:t>micul</a:t>
            </a:r>
            <a:r>
              <a:rPr lang="fr-FR" sz="4000" dirty="0" smtClean="0"/>
              <a:t> </a:t>
            </a:r>
            <a:r>
              <a:rPr lang="fr-FR" sz="4000" dirty="0" err="1" smtClean="0"/>
              <a:t>Rege</a:t>
            </a:r>
            <a:r>
              <a:rPr lang="fr-FR" sz="4000" dirty="0" smtClean="0"/>
              <a:t> </a:t>
            </a:r>
            <a:r>
              <a:rPr lang="fr-FR" sz="4000" dirty="0" err="1" smtClean="0"/>
              <a:t>Mihai</a:t>
            </a:r>
            <a:r>
              <a:rPr lang="fr-FR" sz="4000" dirty="0" smtClean="0"/>
              <a:t> </a:t>
            </a:r>
            <a:r>
              <a:rPr lang="fr-FR" sz="4000" dirty="0" err="1" smtClean="0"/>
              <a:t>soseste</a:t>
            </a:r>
            <a:r>
              <a:rPr lang="fr-FR" sz="4000" dirty="0" smtClean="0"/>
              <a:t>, </a:t>
            </a:r>
            <a:r>
              <a:rPr lang="fr-FR" sz="4000" dirty="0" err="1" smtClean="0"/>
              <a:t>impreuna</a:t>
            </a:r>
            <a:r>
              <a:rPr lang="fr-FR" sz="4000" dirty="0" smtClean="0"/>
              <a:t> </a:t>
            </a:r>
            <a:r>
              <a:rPr lang="fr-FR" sz="4000" dirty="0" err="1" smtClean="0"/>
              <a:t>cu</a:t>
            </a:r>
            <a:r>
              <a:rPr lang="fr-FR" sz="4000" dirty="0" smtClean="0"/>
              <a:t> </a:t>
            </a:r>
            <a:r>
              <a:rPr lang="fr-FR" sz="4000" dirty="0" err="1" smtClean="0"/>
              <a:t>mama</a:t>
            </a:r>
            <a:r>
              <a:rPr lang="fr-FR" sz="4000" dirty="0" smtClean="0"/>
              <a:t> sa, la Bucuresti, </a:t>
            </a:r>
            <a:r>
              <a:rPr lang="fr-FR" sz="4000" dirty="0" err="1" smtClean="0"/>
              <a:t>fiind</a:t>
            </a:r>
            <a:r>
              <a:rPr lang="fr-FR" sz="4000" dirty="0" smtClean="0"/>
              <a:t> </a:t>
            </a:r>
            <a:r>
              <a:rPr lang="fr-FR" sz="4000" dirty="0" err="1" smtClean="0"/>
              <a:t>intampinat</a:t>
            </a:r>
            <a:r>
              <a:rPr lang="fr-FR" sz="4000" dirty="0" smtClean="0"/>
              <a:t> de </a:t>
            </a:r>
            <a:r>
              <a:rPr lang="fr-FR" sz="4000" dirty="0" err="1" smtClean="0"/>
              <a:t>primul</a:t>
            </a:r>
            <a:r>
              <a:rPr lang="fr-FR" sz="4000" dirty="0" smtClean="0"/>
              <a:t> </a:t>
            </a:r>
            <a:r>
              <a:rPr lang="fr-FR" sz="4000" dirty="0" err="1" smtClean="0"/>
              <a:t>ministru</a:t>
            </a:r>
            <a:r>
              <a:rPr lang="fr-FR" sz="4000" dirty="0" smtClean="0"/>
              <a:t> </a:t>
            </a:r>
            <a:r>
              <a:rPr lang="fr-FR" sz="4000" dirty="0" err="1" smtClean="0"/>
              <a:t>Ionel</a:t>
            </a:r>
            <a:r>
              <a:rPr lang="fr-FR" sz="4000" dirty="0" smtClean="0"/>
              <a:t> Bratianu. </a:t>
            </a:r>
            <a:r>
              <a:rPr lang="fr-FR" sz="4000" dirty="0" err="1" smtClean="0"/>
              <a:t>Membrii</a:t>
            </a:r>
            <a:r>
              <a:rPr lang="fr-FR" sz="4000" dirty="0" smtClean="0"/>
              <a:t> </a:t>
            </a:r>
            <a:r>
              <a:rPr lang="fr-FR" sz="4000" dirty="0" err="1" smtClean="0"/>
              <a:t>Regentei</a:t>
            </a:r>
            <a:r>
              <a:rPr lang="fr-FR" sz="4000" dirty="0" smtClean="0"/>
              <a:t> </a:t>
            </a:r>
            <a:r>
              <a:rPr lang="fr-FR" sz="4000" dirty="0" err="1" smtClean="0"/>
              <a:t>depun</a:t>
            </a:r>
            <a:r>
              <a:rPr lang="fr-FR" sz="4000" dirty="0" smtClean="0"/>
              <a:t> </a:t>
            </a:r>
            <a:r>
              <a:rPr lang="fr-FR" sz="4000" dirty="0" err="1" smtClean="0"/>
              <a:t>juramantul</a:t>
            </a:r>
            <a:r>
              <a:rPr lang="fr-FR" sz="4000" dirty="0" smtClean="0"/>
              <a:t> in </a:t>
            </a:r>
            <a:r>
              <a:rPr lang="fr-FR" sz="4000" dirty="0" err="1" smtClean="0"/>
              <a:t>fata</a:t>
            </a:r>
            <a:r>
              <a:rPr lang="fr-FR" sz="4000" dirty="0" smtClean="0"/>
              <a:t> </a:t>
            </a:r>
            <a:r>
              <a:rPr lang="fr-FR" sz="4000" dirty="0" err="1" smtClean="0"/>
              <a:t>parlamentului</a:t>
            </a:r>
            <a:r>
              <a:rPr lang="fr-FR" sz="4000" dirty="0" smtClean="0"/>
              <a:t> </a:t>
            </a:r>
            <a:r>
              <a:rPr lang="fr-FR" sz="4000" dirty="0" err="1" smtClean="0"/>
              <a:t>iar</a:t>
            </a:r>
            <a:r>
              <a:rPr lang="fr-FR" sz="4000" dirty="0" smtClean="0"/>
              <a:t> in </a:t>
            </a:r>
            <a:r>
              <a:rPr lang="fr-FR" sz="4000" dirty="0" err="1" smtClean="0"/>
              <a:t>toate</a:t>
            </a:r>
            <a:r>
              <a:rPr lang="fr-FR" sz="4000" dirty="0" smtClean="0"/>
              <a:t> </a:t>
            </a:r>
            <a:r>
              <a:rPr lang="fr-FR" sz="4000" dirty="0" err="1" smtClean="0"/>
              <a:t>garnizoanele</a:t>
            </a:r>
            <a:r>
              <a:rPr lang="fr-FR" sz="4000" dirty="0" smtClean="0"/>
              <a:t> </a:t>
            </a:r>
            <a:r>
              <a:rPr lang="fr-FR" sz="4000" dirty="0" err="1" smtClean="0"/>
              <a:t>din</a:t>
            </a:r>
            <a:r>
              <a:rPr lang="fr-FR" sz="4000" dirty="0" smtClean="0"/>
              <a:t> tara se jura </a:t>
            </a:r>
            <a:r>
              <a:rPr lang="fr-FR" sz="4000" dirty="0" err="1" smtClean="0"/>
              <a:t>credinta</a:t>
            </a:r>
            <a:r>
              <a:rPr lang="fr-FR" sz="4000" dirty="0" smtClean="0"/>
              <a:t> </a:t>
            </a:r>
            <a:r>
              <a:rPr lang="fr-FR" sz="4000" dirty="0" err="1" smtClean="0"/>
              <a:t>noului</a:t>
            </a:r>
            <a:r>
              <a:rPr lang="fr-FR" sz="4000" dirty="0" smtClean="0"/>
              <a:t> </a:t>
            </a:r>
            <a:r>
              <a:rPr lang="fr-FR" sz="4000" dirty="0" err="1" smtClean="0"/>
              <a:t>Rege</a:t>
            </a:r>
            <a:r>
              <a:rPr lang="fr-FR" sz="4000" dirty="0" smtClean="0"/>
              <a:t>. </a:t>
            </a:r>
            <a:r>
              <a:rPr lang="fr-FR" sz="4000" dirty="0" err="1" smtClean="0"/>
              <a:t>Regenta</a:t>
            </a:r>
            <a:r>
              <a:rPr lang="fr-FR" sz="4000" dirty="0" smtClean="0"/>
              <a:t> </a:t>
            </a:r>
            <a:r>
              <a:rPr lang="fr-FR" sz="4000" dirty="0" err="1" smtClean="0"/>
              <a:t>era</a:t>
            </a:r>
            <a:r>
              <a:rPr lang="fr-FR" sz="4000" dirty="0" smtClean="0"/>
              <a:t> </a:t>
            </a:r>
            <a:r>
              <a:rPr lang="fr-FR" sz="4000" dirty="0" err="1" smtClean="0"/>
              <a:t>constituita</a:t>
            </a:r>
            <a:r>
              <a:rPr lang="fr-FR" sz="4000" dirty="0" smtClean="0"/>
              <a:t> </a:t>
            </a:r>
            <a:r>
              <a:rPr lang="fr-FR" sz="4000" dirty="0" err="1" smtClean="0"/>
              <a:t>din</a:t>
            </a:r>
            <a:r>
              <a:rPr lang="fr-FR" sz="4000" dirty="0" smtClean="0"/>
              <a:t> </a:t>
            </a:r>
            <a:r>
              <a:rPr lang="fr-FR" sz="4000" dirty="0" err="1" smtClean="0"/>
              <a:t>trei</a:t>
            </a:r>
            <a:r>
              <a:rPr lang="fr-FR" sz="4000" dirty="0" smtClean="0"/>
              <a:t> </a:t>
            </a:r>
            <a:r>
              <a:rPr lang="fr-FR" sz="4000" dirty="0" err="1" smtClean="0"/>
              <a:t>membri</a:t>
            </a:r>
            <a:r>
              <a:rPr lang="fr-FR" sz="4000" dirty="0" smtClean="0"/>
              <a:t>: </a:t>
            </a:r>
            <a:r>
              <a:rPr lang="fr-FR" sz="4000" dirty="0" err="1" smtClean="0"/>
              <a:t>principele</a:t>
            </a:r>
            <a:r>
              <a:rPr lang="fr-FR" sz="4000" dirty="0" smtClean="0"/>
              <a:t> Nicolae, </a:t>
            </a:r>
            <a:r>
              <a:rPr lang="fr-FR" sz="4000" dirty="0" err="1" smtClean="0"/>
              <a:t>unchiul</a:t>
            </a:r>
            <a:r>
              <a:rPr lang="fr-FR" sz="4000" dirty="0" smtClean="0"/>
              <a:t> lui </a:t>
            </a:r>
            <a:r>
              <a:rPr lang="fr-FR" sz="4000" dirty="0" err="1" smtClean="0"/>
              <a:t>Mihai</a:t>
            </a:r>
            <a:r>
              <a:rPr lang="fr-FR" sz="4000" dirty="0" smtClean="0"/>
              <a:t>, Miron </a:t>
            </a:r>
            <a:r>
              <a:rPr lang="fr-FR" sz="4000" dirty="0" err="1" smtClean="0"/>
              <a:t>Cristea</a:t>
            </a:r>
            <a:r>
              <a:rPr lang="fr-FR" sz="4000" dirty="0" smtClean="0"/>
              <a:t>, </a:t>
            </a:r>
            <a:r>
              <a:rPr lang="fr-FR" sz="4000" dirty="0" err="1" smtClean="0"/>
              <a:t>Patriarhul</a:t>
            </a:r>
            <a:r>
              <a:rPr lang="fr-FR" sz="4000" dirty="0" smtClean="0"/>
              <a:t> </a:t>
            </a:r>
            <a:r>
              <a:rPr lang="fr-FR" sz="4000" dirty="0" err="1" smtClean="0"/>
              <a:t>Bisericii</a:t>
            </a:r>
            <a:r>
              <a:rPr lang="fr-FR" sz="4000" dirty="0" smtClean="0"/>
              <a:t> </a:t>
            </a:r>
            <a:r>
              <a:rPr lang="fr-FR" sz="4000" dirty="0" err="1" smtClean="0"/>
              <a:t>Ortodoxe</a:t>
            </a:r>
            <a:r>
              <a:rPr lang="fr-FR" sz="4000" dirty="0" smtClean="0"/>
              <a:t> Romane si Gheorghe </a:t>
            </a:r>
            <a:r>
              <a:rPr lang="fr-FR" sz="4000" dirty="0" err="1" smtClean="0"/>
              <a:t>Buzdugan</a:t>
            </a:r>
            <a:r>
              <a:rPr lang="fr-FR" sz="4000" dirty="0" smtClean="0"/>
              <a:t>, </a:t>
            </a:r>
            <a:r>
              <a:rPr lang="fr-FR" sz="4000" dirty="0" err="1" smtClean="0"/>
              <a:t>presedintele</a:t>
            </a:r>
            <a:r>
              <a:rPr lang="fr-FR" sz="4000" dirty="0" smtClean="0"/>
              <a:t> </a:t>
            </a:r>
            <a:r>
              <a:rPr lang="fr-FR" sz="4000" dirty="0" err="1" smtClean="0"/>
              <a:t>Inaltei</a:t>
            </a:r>
            <a:r>
              <a:rPr lang="fr-FR" sz="4000" dirty="0" smtClean="0"/>
              <a:t> </a:t>
            </a:r>
            <a:r>
              <a:rPr lang="fr-FR" sz="4000" dirty="0" err="1" smtClean="0"/>
              <a:t>Curti</a:t>
            </a:r>
            <a:r>
              <a:rPr lang="fr-FR" sz="4000" dirty="0" smtClean="0"/>
              <a:t> de </a:t>
            </a:r>
            <a:r>
              <a:rPr lang="fr-FR" sz="4000" dirty="0" err="1" smtClean="0"/>
              <a:t>Casatie</a:t>
            </a:r>
            <a:r>
              <a:rPr lang="fr-FR" sz="4000" dirty="0" smtClean="0"/>
              <a:t>. </a:t>
            </a:r>
            <a:r>
              <a:rPr lang="fr-FR" sz="4000" dirty="0" err="1" smtClean="0"/>
              <a:t>Prin</a:t>
            </a:r>
            <a:r>
              <a:rPr lang="fr-FR" sz="4000" dirty="0" smtClean="0"/>
              <a:t> </a:t>
            </a:r>
            <a:r>
              <a:rPr lang="fr-FR" sz="4000" dirty="0" err="1" smtClean="0"/>
              <a:t>decesul</a:t>
            </a:r>
            <a:r>
              <a:rPr lang="fr-FR" sz="4000" dirty="0" smtClean="0"/>
              <a:t> </a:t>
            </a:r>
            <a:r>
              <a:rPr lang="fr-FR" sz="4000" dirty="0" err="1" smtClean="0"/>
              <a:t>ultimului</a:t>
            </a:r>
            <a:r>
              <a:rPr lang="fr-FR" sz="4000" dirty="0" smtClean="0"/>
              <a:t>, in </a:t>
            </a:r>
            <a:r>
              <a:rPr lang="fr-FR" sz="4000" dirty="0" err="1" smtClean="0"/>
              <a:t>Consiliul</a:t>
            </a:r>
            <a:r>
              <a:rPr lang="fr-FR" sz="4000" dirty="0" smtClean="0"/>
              <a:t> de </a:t>
            </a:r>
            <a:r>
              <a:rPr lang="fr-FR" sz="4000" dirty="0" err="1" smtClean="0"/>
              <a:t>regenta</a:t>
            </a:r>
            <a:r>
              <a:rPr lang="fr-FR" sz="4000" dirty="0" smtClean="0"/>
              <a:t> a </a:t>
            </a:r>
            <a:r>
              <a:rPr lang="fr-FR" sz="4000" dirty="0" err="1" smtClean="0"/>
              <a:t>intrat</a:t>
            </a:r>
            <a:r>
              <a:rPr lang="fr-FR" sz="4000" dirty="0" smtClean="0"/>
              <a:t> </a:t>
            </a:r>
            <a:r>
              <a:rPr lang="fr-FR" sz="4000" dirty="0" err="1" smtClean="0"/>
              <a:t>ulterior</a:t>
            </a:r>
            <a:r>
              <a:rPr lang="fr-FR" sz="4000" dirty="0" smtClean="0"/>
              <a:t> George </a:t>
            </a:r>
            <a:r>
              <a:rPr lang="fr-FR" sz="4000" dirty="0" err="1" smtClean="0"/>
              <a:t>Sarateanu</a:t>
            </a:r>
            <a:r>
              <a:rPr lang="fr-FR" sz="4000" dirty="0" smtClean="0"/>
              <a:t>.</a:t>
            </a:r>
          </a:p>
          <a:p>
            <a:r>
              <a:rPr lang="fr-FR" sz="4000" dirty="0" err="1" smtClean="0"/>
              <a:t>Regele</a:t>
            </a:r>
            <a:r>
              <a:rPr lang="fr-FR" sz="4000" dirty="0" smtClean="0"/>
              <a:t>-</a:t>
            </a:r>
            <a:r>
              <a:rPr lang="fr-FR" sz="4000" dirty="0" err="1" smtClean="0"/>
              <a:t>copil</a:t>
            </a:r>
            <a:r>
              <a:rPr lang="fr-FR" sz="4000" dirty="0" smtClean="0"/>
              <a:t> </a:t>
            </a:r>
            <a:r>
              <a:rPr lang="fr-FR" sz="4000" dirty="0" err="1" smtClean="0"/>
              <a:t>isi</a:t>
            </a:r>
            <a:r>
              <a:rPr lang="fr-FR" sz="4000" dirty="0" smtClean="0"/>
              <a:t> </a:t>
            </a:r>
            <a:r>
              <a:rPr lang="fr-FR" sz="4000" dirty="0" err="1" smtClean="0"/>
              <a:t>incepe</a:t>
            </a:r>
            <a:r>
              <a:rPr lang="fr-FR" sz="4000" dirty="0" smtClean="0"/>
              <a:t> </a:t>
            </a:r>
            <a:r>
              <a:rPr lang="fr-FR" sz="4000" dirty="0" err="1" smtClean="0"/>
              <a:t>scoala</a:t>
            </a:r>
            <a:r>
              <a:rPr lang="fr-FR" sz="4000" dirty="0" smtClean="0"/>
              <a:t> </a:t>
            </a:r>
            <a:r>
              <a:rPr lang="fr-FR" sz="4000" dirty="0" err="1" smtClean="0"/>
              <a:t>primara</a:t>
            </a:r>
            <a:r>
              <a:rPr lang="fr-FR" sz="4000" dirty="0" smtClean="0"/>
              <a:t> la </a:t>
            </a:r>
            <a:r>
              <a:rPr lang="fr-FR" sz="4000" dirty="0" err="1" smtClean="0"/>
              <a:t>Castelul</a:t>
            </a:r>
            <a:r>
              <a:rPr lang="fr-FR" sz="4000" dirty="0" smtClean="0"/>
              <a:t> </a:t>
            </a:r>
            <a:r>
              <a:rPr lang="fr-FR" sz="4000" dirty="0" err="1" smtClean="0"/>
              <a:t>Peles</a:t>
            </a:r>
            <a:r>
              <a:rPr lang="fr-FR" sz="4000" dirty="0" smtClean="0"/>
              <a:t>, </a:t>
            </a:r>
            <a:r>
              <a:rPr lang="fr-FR" sz="4000" dirty="0" err="1" smtClean="0"/>
              <a:t>din</a:t>
            </a:r>
            <a:r>
              <a:rPr lang="fr-FR" sz="4000" dirty="0" smtClean="0"/>
              <a:t> </a:t>
            </a:r>
            <a:r>
              <a:rPr lang="fr-FR" sz="4000" dirty="0" err="1" smtClean="0"/>
              <a:t>Sinaia</a:t>
            </a:r>
            <a:r>
              <a:rPr lang="fr-FR" sz="4000" dirty="0" smtClean="0"/>
              <a:t>, </a:t>
            </a:r>
            <a:r>
              <a:rPr lang="fr-FR" sz="4000" dirty="0" err="1" smtClean="0"/>
              <a:t>resedinta</a:t>
            </a:r>
            <a:r>
              <a:rPr lang="fr-FR" sz="4000" dirty="0" smtClean="0"/>
              <a:t> de vara a </a:t>
            </a:r>
            <a:r>
              <a:rPr lang="fr-FR" sz="4000" dirty="0" err="1" smtClean="0"/>
              <a:t>familiei</a:t>
            </a:r>
            <a:r>
              <a:rPr lang="fr-FR" sz="4000" dirty="0" smtClean="0"/>
              <a:t> </a:t>
            </a:r>
            <a:r>
              <a:rPr lang="fr-FR" sz="4000" dirty="0" err="1" smtClean="0"/>
              <a:t>regale</a:t>
            </a:r>
            <a:r>
              <a:rPr lang="fr-FR" sz="4000" dirty="0" smtClean="0"/>
              <a:t>, </a:t>
            </a:r>
            <a:r>
              <a:rPr lang="fr-FR" sz="4000" dirty="0" err="1" smtClean="0"/>
              <a:t>avandu</a:t>
            </a:r>
            <a:r>
              <a:rPr lang="fr-FR" sz="4000" dirty="0" smtClean="0"/>
              <a:t>-l ca mentor </a:t>
            </a:r>
            <a:r>
              <a:rPr lang="fr-FR" sz="4000" dirty="0" err="1" smtClean="0"/>
              <a:t>pe</a:t>
            </a:r>
            <a:r>
              <a:rPr lang="fr-FR" sz="4000" dirty="0" smtClean="0"/>
              <a:t> </a:t>
            </a:r>
            <a:r>
              <a:rPr lang="fr-FR" sz="4000" dirty="0" err="1" smtClean="0"/>
              <a:t>profesorul</a:t>
            </a:r>
            <a:r>
              <a:rPr lang="fr-FR" sz="4000" dirty="0" smtClean="0"/>
              <a:t> Nicolae </a:t>
            </a:r>
            <a:r>
              <a:rPr lang="fr-FR" sz="4000" dirty="0" err="1" smtClean="0"/>
              <a:t>Saxu</a:t>
            </a:r>
            <a:r>
              <a:rPr lang="fr-FR" sz="4000" dirty="0" smtClean="0"/>
              <a:t>.</a:t>
            </a:r>
          </a:p>
          <a:p>
            <a:r>
              <a:rPr lang="fr-FR" sz="4000" dirty="0" smtClean="0"/>
              <a:t>Inca de </a:t>
            </a:r>
            <a:r>
              <a:rPr lang="fr-FR" sz="4000" dirty="0" err="1" smtClean="0"/>
              <a:t>mic</a:t>
            </a:r>
            <a:r>
              <a:rPr lang="fr-FR" sz="4000" dirty="0" smtClean="0"/>
              <a:t> </a:t>
            </a:r>
            <a:r>
              <a:rPr lang="fr-FR" sz="4000" dirty="0" err="1" smtClean="0"/>
              <a:t>copil</a:t>
            </a:r>
            <a:r>
              <a:rPr lang="fr-FR" sz="4000" dirty="0" smtClean="0"/>
              <a:t>, </a:t>
            </a:r>
            <a:r>
              <a:rPr lang="fr-FR" sz="4000" dirty="0" err="1" smtClean="0"/>
              <a:t>Mihai</a:t>
            </a:r>
            <a:r>
              <a:rPr lang="fr-FR" sz="4000" dirty="0" smtClean="0"/>
              <a:t> </a:t>
            </a:r>
            <a:r>
              <a:rPr lang="fr-FR" sz="4000" dirty="0" err="1" smtClean="0"/>
              <a:t>avea</a:t>
            </a:r>
            <a:r>
              <a:rPr lang="fr-FR" sz="4000" dirty="0" smtClean="0"/>
              <a:t> sa se </a:t>
            </a:r>
            <a:r>
              <a:rPr lang="fr-FR" sz="4000" dirty="0" err="1" smtClean="0"/>
              <a:t>arate</a:t>
            </a:r>
            <a:r>
              <a:rPr lang="fr-FR" sz="4000" dirty="0" smtClean="0"/>
              <a:t> </a:t>
            </a:r>
            <a:r>
              <a:rPr lang="fr-FR" sz="4000" dirty="0" err="1" smtClean="0"/>
              <a:t>pasionat</a:t>
            </a:r>
            <a:r>
              <a:rPr lang="fr-FR" sz="4000" dirty="0" smtClean="0"/>
              <a:t> de automobile si de </a:t>
            </a:r>
            <a:r>
              <a:rPr lang="fr-FR" sz="4000" dirty="0" err="1" smtClean="0"/>
              <a:t>mecanica</a:t>
            </a:r>
            <a:r>
              <a:rPr lang="fr-FR" sz="4000" dirty="0" smtClean="0"/>
              <a:t>, </a:t>
            </a:r>
            <a:r>
              <a:rPr lang="fr-FR" sz="4000" dirty="0" err="1" smtClean="0"/>
              <a:t>pasiuni</a:t>
            </a:r>
            <a:r>
              <a:rPr lang="fr-FR" sz="4000" dirty="0" smtClean="0"/>
              <a:t> care </a:t>
            </a:r>
            <a:r>
              <a:rPr lang="fr-FR" sz="4000" dirty="0" err="1" smtClean="0"/>
              <a:t>aveau</a:t>
            </a:r>
            <a:r>
              <a:rPr lang="fr-FR" sz="4000" dirty="0" smtClean="0"/>
              <a:t> </a:t>
            </a:r>
            <a:r>
              <a:rPr lang="fr-FR" sz="4000" dirty="0" err="1" smtClean="0"/>
              <a:t>sa-i</a:t>
            </a:r>
            <a:r>
              <a:rPr lang="fr-FR" sz="4000" dirty="0" smtClean="0"/>
              <a:t> fie de </a:t>
            </a:r>
            <a:r>
              <a:rPr lang="fr-FR" sz="4000" dirty="0" err="1" smtClean="0"/>
              <a:t>folos</a:t>
            </a:r>
            <a:r>
              <a:rPr lang="fr-FR" sz="4000" dirty="0" smtClean="0"/>
              <a:t> mai </a:t>
            </a:r>
            <a:r>
              <a:rPr lang="fr-FR" sz="4000" dirty="0" err="1" smtClean="0"/>
              <a:t>tarziu</a:t>
            </a:r>
            <a:r>
              <a:rPr lang="fr-FR" sz="4000" dirty="0" smtClean="0"/>
              <a:t> in </a:t>
            </a:r>
            <a:r>
              <a:rPr lang="fr-FR" sz="4000" dirty="0" err="1" smtClean="0"/>
              <a:t>viata</a:t>
            </a:r>
            <a:r>
              <a:rPr lang="fr-FR" sz="4000" dirty="0" smtClean="0"/>
              <a:t>. Prima sa </a:t>
            </a:r>
            <a:r>
              <a:rPr lang="fr-FR" sz="4000" dirty="0" err="1" smtClean="0"/>
              <a:t>masina</a:t>
            </a:r>
            <a:r>
              <a:rPr lang="fr-FR" sz="4000" dirty="0" smtClean="0"/>
              <a:t> </a:t>
            </a:r>
            <a:r>
              <a:rPr lang="fr-FR" sz="4000" dirty="0" err="1" smtClean="0"/>
              <a:t>cu</a:t>
            </a:r>
            <a:r>
              <a:rPr lang="fr-FR" sz="4000" dirty="0" smtClean="0"/>
              <a:t> </a:t>
            </a:r>
            <a:r>
              <a:rPr lang="fr-FR" sz="4000" dirty="0" err="1" smtClean="0"/>
              <a:t>motor</a:t>
            </a:r>
            <a:r>
              <a:rPr lang="fr-FR" sz="4000" dirty="0" smtClean="0"/>
              <a:t>, </a:t>
            </a:r>
            <a:r>
              <a:rPr lang="fr-FR" sz="4000" dirty="0" err="1" smtClean="0"/>
              <a:t>primita</a:t>
            </a:r>
            <a:r>
              <a:rPr lang="fr-FR" sz="4000" dirty="0" smtClean="0"/>
              <a:t> de la </a:t>
            </a:r>
            <a:r>
              <a:rPr lang="fr-FR" sz="4000" dirty="0" err="1" smtClean="0"/>
              <a:t>mama</a:t>
            </a:r>
            <a:r>
              <a:rPr lang="fr-FR" sz="4000" dirty="0" smtClean="0"/>
              <a:t> sa, se </a:t>
            </a:r>
            <a:r>
              <a:rPr lang="fr-FR" sz="4000" dirty="0" err="1" smtClean="0"/>
              <a:t>numea</a:t>
            </a:r>
            <a:r>
              <a:rPr lang="fr-FR" sz="4000" dirty="0" smtClean="0"/>
              <a:t> '</a:t>
            </a:r>
            <a:r>
              <a:rPr lang="fr-FR" sz="4000" dirty="0" err="1" smtClean="0"/>
              <a:t>Gandacul</a:t>
            </a:r>
            <a:r>
              <a:rPr lang="fr-FR" sz="4000" dirty="0" smtClean="0"/>
              <a:t> </a:t>
            </a:r>
            <a:r>
              <a:rPr lang="fr-FR" sz="4000" dirty="0" err="1" smtClean="0"/>
              <a:t>rosu</a:t>
            </a:r>
            <a:r>
              <a:rPr lang="fr-FR" sz="4000" dirty="0" smtClean="0"/>
              <a:t>' si </a:t>
            </a:r>
            <a:r>
              <a:rPr lang="fr-FR" sz="4000" dirty="0" err="1" smtClean="0"/>
              <a:t>era</a:t>
            </a:r>
            <a:r>
              <a:rPr lang="fr-FR" sz="4000" dirty="0" smtClean="0"/>
              <a:t> </a:t>
            </a:r>
            <a:r>
              <a:rPr lang="fr-FR" sz="4000" dirty="0" err="1" smtClean="0"/>
              <a:t>propulsata</a:t>
            </a:r>
            <a:r>
              <a:rPr lang="fr-FR" sz="4000" dirty="0" smtClean="0"/>
              <a:t> </a:t>
            </a:r>
            <a:r>
              <a:rPr lang="fr-FR" sz="4000" dirty="0" err="1" smtClean="0"/>
              <a:t>cu</a:t>
            </a:r>
            <a:r>
              <a:rPr lang="fr-FR" sz="4000" dirty="0" smtClean="0"/>
              <a:t> </a:t>
            </a:r>
            <a:r>
              <a:rPr lang="fr-FR" sz="4000" dirty="0" err="1" smtClean="0"/>
              <a:t>ajutorul</a:t>
            </a:r>
            <a:r>
              <a:rPr lang="fr-FR" sz="4000" dirty="0" smtClean="0"/>
              <a:t> </a:t>
            </a:r>
            <a:r>
              <a:rPr lang="fr-FR" sz="4000" dirty="0" err="1" smtClean="0"/>
              <a:t>unor</a:t>
            </a:r>
            <a:r>
              <a:rPr lang="fr-FR" sz="4000" dirty="0" smtClean="0"/>
              <a:t> </a:t>
            </a:r>
            <a:r>
              <a:rPr lang="fr-FR" sz="4000" dirty="0" err="1" smtClean="0"/>
              <a:t>baterii</a:t>
            </a:r>
            <a:r>
              <a:rPr lang="fr-FR" sz="4000" dirty="0" smtClean="0"/>
              <a:t> </a:t>
            </a:r>
            <a:r>
              <a:rPr lang="fr-FR" sz="4000" dirty="0" err="1" smtClean="0"/>
              <a:t>electrice</a:t>
            </a:r>
            <a:r>
              <a:rPr lang="fr-FR" sz="4000" dirty="0" smtClean="0"/>
              <a:t>. </a:t>
            </a:r>
            <a:r>
              <a:rPr lang="fr-FR" sz="4000" i="1" dirty="0" smtClean="0"/>
              <a:t>' </a:t>
            </a:r>
            <a:r>
              <a:rPr lang="fr-FR" sz="4000" i="1" dirty="0" err="1" smtClean="0"/>
              <a:t>am</a:t>
            </a:r>
            <a:r>
              <a:rPr lang="fr-FR" sz="4000" i="1" dirty="0" smtClean="0"/>
              <a:t> </a:t>
            </a:r>
            <a:r>
              <a:rPr lang="fr-FR" sz="4000" i="1" dirty="0" err="1" smtClean="0"/>
              <a:t>inceput</a:t>
            </a:r>
            <a:r>
              <a:rPr lang="fr-FR" sz="4000" i="1" dirty="0" smtClean="0"/>
              <a:t> sa </a:t>
            </a:r>
            <a:r>
              <a:rPr lang="fr-FR" sz="4000" i="1" dirty="0" err="1" smtClean="0"/>
              <a:t>conduc</a:t>
            </a:r>
            <a:r>
              <a:rPr lang="fr-FR" sz="4000" i="1" dirty="0" smtClean="0"/>
              <a:t> un Rolls Royce, care </a:t>
            </a:r>
            <a:r>
              <a:rPr lang="fr-FR" sz="4000" i="1" dirty="0" err="1" smtClean="0"/>
              <a:t>apartinuse</a:t>
            </a:r>
            <a:r>
              <a:rPr lang="fr-FR" sz="4000" i="1" dirty="0" smtClean="0"/>
              <a:t> </a:t>
            </a:r>
            <a:r>
              <a:rPr lang="fr-FR" sz="4000" i="1" dirty="0" err="1" smtClean="0"/>
              <a:t>bunicului</a:t>
            </a:r>
            <a:r>
              <a:rPr lang="fr-FR" sz="4000" i="1" dirty="0" smtClean="0"/>
              <a:t> </a:t>
            </a:r>
            <a:r>
              <a:rPr lang="fr-FR" sz="4000" i="1" dirty="0" err="1" smtClean="0"/>
              <a:t>meu</a:t>
            </a:r>
            <a:r>
              <a:rPr lang="fr-FR" sz="4000" i="1" dirty="0" smtClean="0"/>
              <a:t>, </a:t>
            </a:r>
            <a:r>
              <a:rPr lang="fr-FR" sz="4000" i="1" dirty="0" err="1" smtClean="0"/>
              <a:t>Regele</a:t>
            </a:r>
            <a:r>
              <a:rPr lang="fr-FR" sz="4000" i="1" dirty="0" smtClean="0"/>
              <a:t> Ferdinand'</a:t>
            </a:r>
            <a:r>
              <a:rPr lang="fr-FR" sz="4000" dirty="0" smtClean="0"/>
              <a:t> </a:t>
            </a:r>
            <a:r>
              <a:rPr lang="fr-FR" sz="4000" dirty="0" err="1" smtClean="0"/>
              <a:t>avea</a:t>
            </a:r>
            <a:r>
              <a:rPr lang="fr-FR" sz="4000" dirty="0" smtClean="0"/>
              <a:t> sa-si </a:t>
            </a:r>
            <a:r>
              <a:rPr lang="fr-FR" sz="4000" dirty="0" err="1" smtClean="0"/>
              <a:t>aminteasca</a:t>
            </a:r>
            <a:r>
              <a:rPr lang="fr-FR" sz="4000" dirty="0" smtClean="0"/>
              <a:t> </a:t>
            </a:r>
            <a:r>
              <a:rPr lang="fr-FR" sz="4000" dirty="0" err="1" smtClean="0"/>
              <a:t>Regele</a:t>
            </a:r>
            <a:r>
              <a:rPr lang="fr-FR" sz="4000" dirty="0" smtClean="0"/>
              <a:t> </a:t>
            </a:r>
            <a:r>
              <a:rPr lang="fr-FR" sz="4000" dirty="0" err="1" smtClean="0"/>
              <a:t>Mihai</a:t>
            </a:r>
            <a:r>
              <a:rPr lang="fr-FR" sz="4000" dirty="0" smtClean="0"/>
              <a:t>. </a:t>
            </a:r>
            <a:r>
              <a:rPr lang="fr-FR" sz="4000" i="1" dirty="0" smtClean="0"/>
              <a:t>'</a:t>
            </a:r>
            <a:r>
              <a:rPr lang="fr-FR" sz="4000" i="1" dirty="0" err="1" smtClean="0"/>
              <a:t>Asta</a:t>
            </a:r>
            <a:r>
              <a:rPr lang="fr-FR" sz="4000" i="1" dirty="0" smtClean="0"/>
              <a:t> se </a:t>
            </a:r>
            <a:r>
              <a:rPr lang="fr-FR" sz="4000" i="1" dirty="0" err="1" smtClean="0"/>
              <a:t>intampla</a:t>
            </a:r>
            <a:r>
              <a:rPr lang="fr-FR" sz="4000" i="1" dirty="0" smtClean="0"/>
              <a:t> </a:t>
            </a:r>
            <a:r>
              <a:rPr lang="fr-FR" sz="4000" i="1" dirty="0" err="1" smtClean="0"/>
              <a:t>insa</a:t>
            </a:r>
            <a:r>
              <a:rPr lang="fr-FR" sz="4000" i="1" dirty="0" smtClean="0"/>
              <a:t> </a:t>
            </a:r>
            <a:r>
              <a:rPr lang="fr-FR" sz="4000" i="1" dirty="0" err="1" smtClean="0"/>
              <a:t>pe</a:t>
            </a:r>
            <a:r>
              <a:rPr lang="fr-FR" sz="4000" i="1" dirty="0" smtClean="0"/>
              <a:t> un </a:t>
            </a:r>
            <a:r>
              <a:rPr lang="fr-FR" sz="4000" i="1" dirty="0" err="1" smtClean="0"/>
              <a:t>fel</a:t>
            </a:r>
            <a:r>
              <a:rPr lang="fr-FR" sz="4000" i="1" dirty="0" smtClean="0"/>
              <a:t> de </a:t>
            </a:r>
            <a:r>
              <a:rPr lang="fr-FR" sz="4000" i="1" dirty="0" err="1" smtClean="0"/>
              <a:t>islaz</a:t>
            </a:r>
            <a:r>
              <a:rPr lang="fr-FR" sz="4000" i="1" dirty="0" smtClean="0"/>
              <a:t>, in </a:t>
            </a:r>
            <a:r>
              <a:rPr lang="fr-FR" sz="4000" i="1" dirty="0" err="1" smtClean="0"/>
              <a:t>apropiere</a:t>
            </a:r>
            <a:r>
              <a:rPr lang="fr-FR" sz="4000" i="1" dirty="0" smtClean="0"/>
              <a:t> de Bucuresti </a:t>
            </a:r>
            <a:r>
              <a:rPr lang="fr-FR" sz="4000" i="1" dirty="0" err="1" smtClean="0"/>
              <a:t>uneori</a:t>
            </a:r>
            <a:r>
              <a:rPr lang="fr-FR" sz="4000" i="1" dirty="0" smtClean="0"/>
              <a:t> si la </a:t>
            </a:r>
            <a:r>
              <a:rPr lang="fr-FR" sz="4000" i="1" dirty="0" err="1" smtClean="0"/>
              <a:t>Sinaia</a:t>
            </a:r>
            <a:r>
              <a:rPr lang="fr-FR" sz="4000" i="1" dirty="0" smtClean="0"/>
              <a:t>'</a:t>
            </a:r>
            <a:r>
              <a:rPr lang="fr-FR" sz="4000" dirty="0" smtClean="0"/>
              <a:t> [Andrei </a:t>
            </a:r>
            <a:r>
              <a:rPr lang="fr-FR" sz="4000" dirty="0" err="1" smtClean="0"/>
              <a:t>Savulescu</a:t>
            </a:r>
            <a:r>
              <a:rPr lang="fr-FR" sz="4000" dirty="0" smtClean="0"/>
              <a:t> - '</a:t>
            </a:r>
            <a:r>
              <a:rPr lang="fr-FR" sz="4000" dirty="0" err="1" smtClean="0"/>
              <a:t>Regele</a:t>
            </a:r>
            <a:r>
              <a:rPr lang="fr-FR" sz="4000" dirty="0" smtClean="0"/>
              <a:t> </a:t>
            </a:r>
            <a:r>
              <a:rPr lang="fr-FR" sz="4000" dirty="0" err="1" smtClean="0"/>
              <a:t>Mihai</a:t>
            </a:r>
            <a:r>
              <a:rPr lang="fr-FR" sz="4000" dirty="0" smtClean="0"/>
              <a:t>-</a:t>
            </a:r>
            <a:r>
              <a:rPr lang="fr-FR" sz="4000" dirty="0" err="1" smtClean="0"/>
              <a:t>automobilist</a:t>
            </a:r>
            <a:r>
              <a:rPr lang="fr-FR" sz="4000" dirty="0" smtClean="0"/>
              <a:t>, </a:t>
            </a:r>
            <a:r>
              <a:rPr lang="fr-FR" sz="4000" dirty="0" err="1" smtClean="0"/>
              <a:t>mecanic</a:t>
            </a:r>
            <a:r>
              <a:rPr lang="fr-FR" sz="4000" dirty="0" smtClean="0"/>
              <a:t>, pilot </a:t>
            </a:r>
            <a:r>
              <a:rPr lang="fr-FR" sz="4000" dirty="0" err="1" smtClean="0"/>
              <a:t>profesionist</a:t>
            </a:r>
            <a:r>
              <a:rPr lang="fr-FR" sz="4000" dirty="0" smtClean="0"/>
              <a:t>']. </a:t>
            </a:r>
            <a:r>
              <a:rPr lang="fr-FR" sz="4000" dirty="0" err="1" smtClean="0"/>
              <a:t>Toate</a:t>
            </a:r>
            <a:r>
              <a:rPr lang="fr-FR" sz="4000" dirty="0" smtClean="0"/>
              <a:t> </a:t>
            </a:r>
            <a:r>
              <a:rPr lang="fr-FR" sz="4000" dirty="0" err="1" smtClean="0"/>
              <a:t>acestea</a:t>
            </a:r>
            <a:r>
              <a:rPr lang="fr-FR" sz="4000" dirty="0" smtClean="0"/>
              <a:t> se </a:t>
            </a:r>
            <a:r>
              <a:rPr lang="fr-FR" sz="4000" dirty="0" err="1" smtClean="0"/>
              <a:t>petreceau</a:t>
            </a:r>
            <a:r>
              <a:rPr lang="fr-FR" sz="4000" dirty="0" smtClean="0"/>
              <a:t> in 1927, </a:t>
            </a:r>
            <a:r>
              <a:rPr lang="fr-FR" sz="4000" dirty="0" err="1" smtClean="0"/>
              <a:t>cand</a:t>
            </a:r>
            <a:r>
              <a:rPr lang="fr-FR" sz="4000" dirty="0" smtClean="0"/>
              <a:t> </a:t>
            </a:r>
            <a:r>
              <a:rPr lang="fr-FR" sz="4000" dirty="0" err="1" smtClean="0"/>
              <a:t>Mihai</a:t>
            </a:r>
            <a:r>
              <a:rPr lang="fr-FR" sz="4000" dirty="0" smtClean="0"/>
              <a:t> </a:t>
            </a:r>
            <a:r>
              <a:rPr lang="fr-FR" sz="4000" dirty="0" err="1" smtClean="0"/>
              <a:t>avea</a:t>
            </a:r>
            <a:r>
              <a:rPr lang="fr-FR" sz="4000" dirty="0" smtClean="0"/>
              <a:t> </a:t>
            </a:r>
            <a:r>
              <a:rPr lang="fr-FR" sz="4000" dirty="0" err="1" smtClean="0"/>
              <a:t>numai</a:t>
            </a:r>
            <a:r>
              <a:rPr lang="fr-FR" sz="4000" dirty="0" smtClean="0"/>
              <a:t> 6 </a:t>
            </a:r>
            <a:r>
              <a:rPr lang="fr-FR" sz="4000" dirty="0" err="1" smtClean="0"/>
              <a:t>ani</a:t>
            </a:r>
            <a:r>
              <a:rPr lang="fr-FR" sz="4000" dirty="0" smtClean="0"/>
              <a:t>.</a:t>
            </a:r>
          </a:p>
          <a:p>
            <a:r>
              <a:rPr lang="fr-FR" sz="4000" dirty="0" smtClean="0"/>
              <a:t>In 1930 </a:t>
            </a:r>
            <a:r>
              <a:rPr lang="fr-FR" sz="4000" dirty="0" err="1" smtClean="0"/>
              <a:t>insa</a:t>
            </a:r>
            <a:r>
              <a:rPr lang="fr-FR" sz="4000" dirty="0" smtClean="0"/>
              <a:t>, </a:t>
            </a:r>
            <a:r>
              <a:rPr lang="fr-FR" sz="4000" dirty="0" err="1" smtClean="0"/>
              <a:t>tatal</a:t>
            </a:r>
            <a:r>
              <a:rPr lang="fr-FR" sz="4000" dirty="0" smtClean="0"/>
              <a:t> </a:t>
            </a:r>
            <a:r>
              <a:rPr lang="fr-FR" sz="4000" dirty="0" err="1" smtClean="0"/>
              <a:t>sau</a:t>
            </a:r>
            <a:r>
              <a:rPr lang="fr-FR" sz="4000" dirty="0" smtClean="0"/>
              <a:t> </a:t>
            </a:r>
            <a:r>
              <a:rPr lang="fr-FR" sz="4000" dirty="0" err="1" smtClean="0"/>
              <a:t>avea</a:t>
            </a:r>
            <a:r>
              <a:rPr lang="fr-FR" sz="4000" dirty="0" smtClean="0"/>
              <a:t> sa </a:t>
            </a:r>
            <a:r>
              <a:rPr lang="fr-FR" sz="4000" dirty="0" err="1" smtClean="0"/>
              <a:t>revina</a:t>
            </a:r>
            <a:r>
              <a:rPr lang="fr-FR" sz="4000" dirty="0" smtClean="0"/>
              <a:t> in tara </a:t>
            </a:r>
            <a:r>
              <a:rPr lang="fr-FR" sz="4000" dirty="0" err="1" smtClean="0"/>
              <a:t>pe</a:t>
            </a:r>
            <a:r>
              <a:rPr lang="fr-FR" sz="4000" dirty="0" smtClean="0"/>
              <a:t> </a:t>
            </a:r>
            <a:r>
              <a:rPr lang="fr-FR" sz="4000" dirty="0" err="1" smtClean="0"/>
              <a:t>calea</a:t>
            </a:r>
            <a:r>
              <a:rPr lang="fr-FR" sz="4000" dirty="0" smtClean="0"/>
              <a:t> </a:t>
            </a:r>
            <a:r>
              <a:rPr lang="fr-FR" sz="4000" dirty="0" err="1" smtClean="0"/>
              <a:t>aerului</a:t>
            </a:r>
            <a:r>
              <a:rPr lang="fr-FR" sz="4000" dirty="0" smtClean="0"/>
              <a:t>, si la </a:t>
            </a:r>
            <a:r>
              <a:rPr lang="fr-FR" sz="4000" dirty="0" err="1" smtClean="0"/>
              <a:t>numai</a:t>
            </a:r>
            <a:r>
              <a:rPr lang="fr-FR" sz="4000" dirty="0" smtClean="0"/>
              <a:t> </a:t>
            </a:r>
            <a:r>
              <a:rPr lang="fr-FR" sz="4000" dirty="0" err="1" smtClean="0"/>
              <a:t>doua</a:t>
            </a:r>
            <a:r>
              <a:rPr lang="fr-FR" sz="4000" dirty="0" smtClean="0"/>
              <a:t> </a:t>
            </a:r>
            <a:r>
              <a:rPr lang="fr-FR" sz="4000" dirty="0" err="1" smtClean="0"/>
              <a:t>zile</a:t>
            </a:r>
            <a:r>
              <a:rPr lang="fr-FR" sz="4000" dirty="0" smtClean="0"/>
              <a:t>, </a:t>
            </a:r>
            <a:r>
              <a:rPr lang="fr-FR" sz="4000" dirty="0" err="1" smtClean="0"/>
              <a:t>pe</a:t>
            </a:r>
            <a:r>
              <a:rPr lang="fr-FR" sz="4000" dirty="0" smtClean="0"/>
              <a:t> data de 8 </a:t>
            </a:r>
            <a:r>
              <a:rPr lang="fr-FR" sz="4000" dirty="0" err="1" smtClean="0"/>
              <a:t>iunie</a:t>
            </a:r>
            <a:r>
              <a:rPr lang="fr-FR" sz="4000" dirty="0" smtClean="0"/>
              <a:t> 1930, Carol a </a:t>
            </a:r>
            <a:r>
              <a:rPr lang="fr-FR" sz="4000" dirty="0" err="1" smtClean="0"/>
              <a:t>fost</a:t>
            </a:r>
            <a:r>
              <a:rPr lang="fr-FR" sz="4000" dirty="0" smtClean="0"/>
              <a:t> </a:t>
            </a:r>
            <a:r>
              <a:rPr lang="fr-FR" sz="4000" dirty="0" err="1" smtClean="0"/>
              <a:t>proclamat</a:t>
            </a:r>
            <a:r>
              <a:rPr lang="fr-FR" sz="4000" dirty="0" smtClean="0"/>
              <a:t> </a:t>
            </a:r>
            <a:r>
              <a:rPr lang="fr-FR" sz="4000" dirty="0" err="1" smtClean="0"/>
              <a:t>Rege</a:t>
            </a:r>
            <a:r>
              <a:rPr lang="fr-FR" sz="4000" dirty="0" smtClean="0"/>
              <a:t> in </a:t>
            </a:r>
            <a:r>
              <a:rPr lang="fr-FR" sz="4000" dirty="0" err="1" smtClean="0"/>
              <a:t>fata</a:t>
            </a:r>
            <a:r>
              <a:rPr lang="fr-FR" sz="4000" dirty="0" smtClean="0"/>
              <a:t> </a:t>
            </a:r>
            <a:r>
              <a:rPr lang="fr-FR" sz="4000" dirty="0" err="1" smtClean="0"/>
              <a:t>camerelor</a:t>
            </a:r>
            <a:r>
              <a:rPr lang="fr-FR" sz="4000" dirty="0" smtClean="0"/>
              <a:t> </a:t>
            </a:r>
            <a:r>
              <a:rPr lang="fr-FR" sz="4000" dirty="0" err="1" smtClean="0"/>
              <a:t>reunite</a:t>
            </a:r>
            <a:r>
              <a:rPr lang="fr-FR" sz="4000" dirty="0" smtClean="0"/>
              <a:t> ale </a:t>
            </a:r>
            <a:r>
              <a:rPr lang="fr-FR" sz="4000" dirty="0" err="1" smtClean="0"/>
              <a:t>parlamentului</a:t>
            </a:r>
            <a:r>
              <a:rPr lang="fr-FR" sz="40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Mihai</a:t>
            </a:r>
            <a:r>
              <a:rPr lang="fr-FR" dirty="0" smtClean="0"/>
              <a:t>, Mare </a:t>
            </a:r>
            <a:r>
              <a:rPr lang="fr-FR" dirty="0" err="1" smtClean="0"/>
              <a:t>Voievod</a:t>
            </a:r>
            <a:r>
              <a:rPr lang="fr-FR" dirty="0" smtClean="0"/>
              <a:t> de Alba-Iulia (1930-1940)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fr-FR" dirty="0" smtClean="0">
                <a:solidFill>
                  <a:srgbClr val="000000"/>
                </a:solidFill>
                <a:latin typeface="Tahoma"/>
              </a:rPr>
              <a:t>La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reintoarcerea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lui Carol 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contribuit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din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plin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situatia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din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tara,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viata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politica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fiind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marcata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de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numeroasele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divergente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existente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intre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partidele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politice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ale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acelor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vremuri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.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Introducerea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votului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universal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nu 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adus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numai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foloase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prin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posibilitatea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tuturor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cetatenilor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de a-si exprima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optiunile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ci 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generat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si o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faramitare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vietii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politice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.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Daca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inainte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de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primul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razboi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mondial in Romania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existau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doua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partide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puternice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-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liberalii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si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conservatorii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- 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caror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alternanta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la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putere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asigura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stabilitatea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sistemului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politic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dupa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razboi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situatia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s-a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schimbat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radical.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Partidul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conservator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s-a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dezintegrat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locul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sau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scena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politica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fiind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luat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de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alte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partide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. In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schimb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partidul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liberal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condus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o mana de fier de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catre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Ionel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Bratianu a ramas o buna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bucata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de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timp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la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guvernare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fiind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de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altfel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si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principala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grupare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politica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ce se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opunea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reintoarcerii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lui Carol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tron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.</a:t>
            </a:r>
            <a:endParaRPr lang="fr-FR" dirty="0" smtClean="0">
              <a:solidFill>
                <a:srgbClr val="333333"/>
              </a:solidFill>
              <a:latin typeface="Tahoma"/>
            </a:endParaRPr>
          </a:p>
          <a:p>
            <a:pPr algn="just"/>
            <a:r>
              <a:rPr lang="fr-FR" dirty="0" err="1" smtClean="0">
                <a:solidFill>
                  <a:srgbClr val="000000"/>
                </a:solidFill>
                <a:latin typeface="Tahoma"/>
              </a:rPr>
              <a:t>Insa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moartea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lui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Ionel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Bratianu, la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scurt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timp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dupa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aceea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Regelui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Ferdinand in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anul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1927, 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diminuat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mult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din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autoritatea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guvernului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. In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acelasi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timp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Regenta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nu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avea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nici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autoritatea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necesara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si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aceasta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in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primul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rand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pentru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ca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Principele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Nicolae,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fratele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lui Carol si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unchiul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lui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Mihai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care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ar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fi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trebuit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sa fie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stalpul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Regentei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era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total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dezinteresat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de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politica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. Nicolae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considera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obligatiile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sale de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regent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ca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un sir de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corvezi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.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Spiritul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sau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impulsiv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renumit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de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altfel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in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epoca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ca si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relatia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Ioana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Dumitrescu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sotia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unui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avocat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nume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Radu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Saveanu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daunat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mult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imaginii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Regentei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. De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altfel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principele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Nicolae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nici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nu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avea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sa se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opuna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reintoarcerii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fratelui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sau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tron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,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ba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din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contra, a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favorizat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discret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curentul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'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carlist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'.</a:t>
            </a:r>
            <a:endParaRPr lang="fr-FR" dirty="0" smtClean="0">
              <a:solidFill>
                <a:srgbClr val="333333"/>
              </a:solidFill>
              <a:latin typeface="Tahoma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31</TotalTime>
  <Words>1817</Words>
  <Application>Microsoft Office PowerPoint</Application>
  <PresentationFormat>On-screen Show (4:3)</PresentationFormat>
  <Paragraphs>45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Corbel</vt:lpstr>
      <vt:lpstr>Fedra Serif A</vt:lpstr>
      <vt:lpstr>Tahoma</vt:lpstr>
      <vt:lpstr>Wingdings</vt:lpstr>
      <vt:lpstr>Wingdings 2</vt:lpstr>
      <vt:lpstr>Wingdings 3</vt:lpstr>
      <vt:lpstr>Module</vt:lpstr>
      <vt:lpstr>MS Regele Mihai I </vt:lpstr>
      <vt:lpstr>MS Regele Mihai I </vt:lpstr>
      <vt:lpstr>Introducere</vt:lpstr>
      <vt:lpstr>Inaintasii (1866-1921)</vt:lpstr>
      <vt:lpstr>Copilaria. Prima domnie (1927-1930)</vt:lpstr>
      <vt:lpstr>Copilaria. Prima domnie (1927-1930)</vt:lpstr>
      <vt:lpstr>Copilaria. Prima domnie (1927-1930)</vt:lpstr>
      <vt:lpstr>Copilaria. Prima domnie (1927-1930)</vt:lpstr>
      <vt:lpstr>Mihai, Mare Voievod de Alba-Iulia (1930-1940)</vt:lpstr>
      <vt:lpstr>Mihai I, Rege al Romaniei (1940-1947)</vt:lpstr>
      <vt:lpstr>Mihai I, Rege al Romaniei (1940-1947)</vt:lpstr>
      <vt:lpstr>Mihai I, Rege al Romaniei (1940-1947)</vt:lpstr>
      <vt:lpstr>Mihai I, Rege al Romaniei (1940-1947)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 Regele Mihai I</dc:title>
  <dc:creator>laboratorinfo</dc:creator>
  <cp:lastModifiedBy>Windows User</cp:lastModifiedBy>
  <cp:revision>6</cp:revision>
  <dcterms:created xsi:type="dcterms:W3CDTF">2017-12-14T06:21:59Z</dcterms:created>
  <dcterms:modified xsi:type="dcterms:W3CDTF">2017-12-14T13:20:22Z</dcterms:modified>
</cp:coreProperties>
</file>